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media/media1.mp3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>
            <a:lumOff val="44000"/>
          </a:schemeClr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>
            <a:lumOff val="44000"/>
          </a:schemeClr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>
            <a:lumOff val="44000"/>
          </a:schemeClr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>
            <a:lumOff val="44000"/>
          </a:schemeClr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>
            <a:lumOff val="44000"/>
          </a:schemeClr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>
            <a:lumOff val="44000"/>
          </a:schemeClr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>
            <a:lumOff val="44000"/>
          </a:schemeClr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>
            <a:lumOff val="44000"/>
          </a:schemeClr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>
            <a:lumOff val="44000"/>
          </a:schemeClr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chemeClr val="accent1">
            <a:lumOff val="44000"/>
          </a:schemeClr>
        </a:fontRef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1">
              <a:lumOff val="44000"/>
            </a:schemeClr>
          </a:solidFill>
        </a:fill>
      </a:tcStyle>
    </a:band2H>
    <a:firstCol>
      <a:tcTxStyle b="on" i="off">
        <a:fontRef idx="major">
          <a:schemeClr val="accent1">
            <a:lumOff val="44000"/>
          </a:schemeClr>
        </a:fontRef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firstCol>
    <a:lastRow>
      <a:tcTxStyle b="on" i="off">
        <a:fontRef idx="major">
          <a:schemeClr val="accent1">
            <a:lumOff val="44000"/>
          </a:schemeClr>
        </a:fontRef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lastRow>
    <a:firstRow>
      <a:tcTxStyle b="on" i="off">
        <a:fontRef idx="major">
          <a:schemeClr val="accent1">
            <a:lumOff val="44000"/>
          </a:schemeClr>
        </a:fontRef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chemeClr val="accent1">
            <a:lumOff val="44000"/>
          </a:schemeClr>
        </a:fontRef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AFAFA"/>
          </a:solidFill>
        </a:fill>
      </a:tcStyle>
    </a:wholeTbl>
    <a:band2H>
      <a:tcTxStyle b="def" i="def"/>
      <a:tcStyle>
        <a:tcBdr/>
        <a:fill>
          <a:solidFill>
            <a:srgbClr val="FCFCFC"/>
          </a:solidFill>
        </a:fill>
      </a:tcStyle>
    </a:band2H>
    <a:firstCol>
      <a:tcTxStyle b="on" i="off">
        <a:fontRef idx="major">
          <a:schemeClr val="accent1">
            <a:lumOff val="44000"/>
          </a:schemeClr>
        </a:fontRef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1">
            <a:lumOff val="44000"/>
          </a:schemeClr>
        </a:fontRef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1">
            <a:lumOff val="44000"/>
          </a:schemeClr>
        </a:fontRef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chemeClr val="accent1">
            <a:lumOff val="44000"/>
          </a:schemeClr>
        </a:fontRef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AFAFA"/>
          </a:solidFill>
        </a:fill>
      </a:tcStyle>
    </a:wholeTbl>
    <a:band2H>
      <a:tcTxStyle b="def" i="def"/>
      <a:tcStyle>
        <a:tcBdr/>
        <a:fill>
          <a:solidFill>
            <a:srgbClr val="FCFCFC"/>
          </a:solidFill>
        </a:fill>
      </a:tcStyle>
    </a:band2H>
    <a:firstCol>
      <a:tcTxStyle b="on" i="off">
        <a:fontRef idx="major">
          <a:schemeClr val="accent1">
            <a:lumOff val="44000"/>
          </a:schemeClr>
        </a:fontRef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1">
            <a:lumOff val="44000"/>
          </a:schemeClr>
        </a:fontRef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1">
            <a:lumOff val="44000"/>
          </a:schemeClr>
        </a:fontRef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chemeClr val="accent1">
            <a:lumOff val="44000"/>
          </a:schemeClr>
        </a:fontRef>
        <a:schemeClr val="accent1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1">
              <a:lumOff val="44000"/>
            </a:schemeClr>
          </a:solidFill>
        </a:fill>
      </a:tcStyle>
    </a:band2H>
    <a:firstCol>
      <a:tcTxStyle b="on" i="off">
        <a:fontRef idx="major">
          <a:schemeClr val="accent1">
            <a:lumOff val="44000"/>
          </a:schemeClr>
        </a:fontRef>
        <a:schemeClr val="accent1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firstCol>
    <a:lastRow>
      <a:tcTxStyle b="on" i="off">
        <a:fontRef idx="major">
          <a:schemeClr val="accent1">
            <a:lumOff val="44000"/>
          </a:schemeClr>
        </a:fontRef>
        <a:schemeClr val="accent1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lastRow>
    <a:firstRow>
      <a:tcTxStyle b="on" i="off">
        <a:fontRef idx="major">
          <a:schemeClr val="accent1">
            <a:lumOff val="44000"/>
          </a:schemeClr>
        </a:fontRef>
        <a:schemeClr val="accent1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chemeClr val="accent1">
            <a:lumOff val="44000"/>
          </a:schemeClr>
        </a:fontRef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1">
              <a:lumOff val="44000"/>
            </a:schemeClr>
          </a:solidFill>
        </a:fill>
      </a:tcStyle>
    </a:band2H>
    <a:firstCol>
      <a:tcTxStyle b="on" i="off">
        <a:fontRef idx="major">
          <a:schemeClr val="accent1">
            <a:lumOff val="44000"/>
          </a:schemeClr>
        </a:fontRef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firstCol>
    <a:lastRow>
      <a:tcTxStyle b="on" i="off">
        <a:fontRef idx="major">
          <a:schemeClr val="accent1">
            <a:lumOff val="44000"/>
          </a:schemeClr>
        </a:fontRef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lastRow>
    <a:firstRow>
      <a:tcTxStyle b="on" i="off">
        <a:fontRef idx="major">
          <a:schemeClr val="accent1">
            <a:lumOff val="44000"/>
          </a:schemeClr>
        </a:fontRef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chemeClr val="accent1">
            <a:lumOff val="44000"/>
          </a:schemeClr>
        </a:fontRef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>
              <a:lumOff val="44000"/>
              <a:alpha val="20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1">
              <a:lumOff val="44000"/>
            </a:schemeClr>
          </a:solidFill>
        </a:fill>
      </a:tcStyle>
    </a:band2H>
    <a:firstCol>
      <a:tcTxStyle b="on" i="off">
        <a:fontRef idx="major">
          <a:schemeClr val="accent1">
            <a:lumOff val="44000"/>
          </a:schemeClr>
        </a:fontRef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>
              <a:lumOff val="44000"/>
              <a:alpha val="20000"/>
            </a:schemeClr>
          </a:solidFill>
        </a:fill>
      </a:tcStyle>
    </a:firstCol>
    <a:lastRow>
      <a:tcTxStyle b="on" i="off">
        <a:fontRef idx="major">
          <a:schemeClr val="accent1">
            <a:lumOff val="44000"/>
          </a:schemeClr>
        </a:fontRef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chemeClr val="accent1">
            <a:lumOff val="44000"/>
          </a:schemeClr>
        </a:fontRef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image" Target="../media/image87.png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image" Target="../media/image88.png"/></Relationships>

</file>

<file path=ppt/charts/_rels/chart3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openxmlformats.org/officeDocument/2006/relationships/image" Target="../media/image89.png"/><Relationship Id="rId3" Type="http://schemas.openxmlformats.org/officeDocument/2006/relationships/image" Target="../media/image90.png"/></Relationships>

</file>

<file path=ppt/charts/_rels/chart4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4.xlsx"/><Relationship Id="rId2" Type="http://schemas.openxmlformats.org/officeDocument/2006/relationships/image" Target="../media/image91.png"/></Relationships>

</file>

<file path=ppt/charts/_rels/chart5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5.xlsx"/><Relationship Id="rId2" Type="http://schemas.openxmlformats.org/officeDocument/2006/relationships/image" Target="../media/image92.png"/><Relationship Id="rId3" Type="http://schemas.openxmlformats.org/officeDocument/2006/relationships/image" Target="../media/image93.png"/></Relationships>

</file>

<file path=ppt/charts/_rels/chart6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6.xlsx"/><Relationship Id="rId2" Type="http://schemas.openxmlformats.org/officeDocument/2006/relationships/image" Target="../media/image94.png"/></Relationships>

</file>

<file path=ppt/charts/_rels/chart7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7.xlsx"/><Relationship Id="rId2" Type="http://schemas.openxmlformats.org/officeDocument/2006/relationships/image" Target="../media/image95.png"/><Relationship Id="rId3" Type="http://schemas.openxmlformats.org/officeDocument/2006/relationships/image" Target="../media/image96.png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view3D>
      <c:rotX val="15"/>
      <c:hPercent val="70"/>
      <c:rotY val="0"/>
      <c:depthPercent val="50"/>
      <c:rAngAx val="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  <a:sp3d prstMaterial="matte"/>
          </c:spPr>
          <c:invertIfNegative val="0"/>
          <c:pictureOptions>
            <c:pictureFormat val="stretch"/>
          </c:pictureOptions>
          <c:dLbls>
            <c:numFmt formatCode="0.#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</c:strCache>
            </c:strRef>
          </c:cat>
          <c:val>
            <c:numRef>
              <c:f>Sheet1!$B$2:$B$4</c:f>
              <c:numCache>
                <c:ptCount val="3"/>
                <c:pt idx="0">
                  <c:v>4.300000</c:v>
                </c:pt>
                <c:pt idx="1">
                  <c:v>2.500000</c:v>
                </c:pt>
                <c:pt idx="2">
                  <c:v>3.500000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  <a:sp3d prstMaterial="matte"/>
          </c:spPr>
          <c:invertIfNegative val="0"/>
          <c:pictureOptions>
            <c:pictureFormat val="stretch"/>
          </c:pictureOptions>
          <c:dLbls>
            <c:numFmt formatCode="0.#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</c:strCache>
            </c:strRef>
          </c:cat>
          <c:val>
            <c:numRef>
              <c:f>Sheet1!$C$2:$C$4</c:f>
              <c:numCache>
                <c:ptCount val="3"/>
                <c:pt idx="0">
                  <c:v>2.400000</c:v>
                </c:pt>
                <c:pt idx="1">
                  <c:v>4.400000</c:v>
                </c:pt>
                <c:pt idx="2">
                  <c:v>1.800000</c:v>
                </c:pt>
              </c:numCache>
            </c:numRef>
          </c:val>
          <c:shape val="box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  <a:sp3d prstMaterial="matte"/>
          </c:spPr>
          <c:invertIfNegative val="0"/>
          <c:pictureOptions>
            <c:pictureFormat val="stretch"/>
          </c:pictureOptions>
          <c:dLbls>
            <c:numFmt formatCode="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</c:strCache>
            </c:strRef>
          </c:cat>
          <c:val>
            <c:numRef>
              <c:f>Sheet1!$D$2:$D$4</c:f>
              <c:numCache>
                <c:ptCount val="3"/>
                <c:pt idx="0">
                  <c:v>2.000000</c:v>
                </c:pt>
                <c:pt idx="1">
                  <c:v>2.000000</c:v>
                </c:pt>
                <c:pt idx="2">
                  <c:v>3.000000</c:v>
                </c:pt>
              </c:numCache>
            </c:numRef>
          </c:val>
          <c:shape val="box"/>
        </c:ser>
        <c:gapWidth val="150"/>
        <c:gapDepth val="150"/>
        <c:shape val="box"/>
        <c:axId val="2094734552"/>
        <c:axId val="2094734553"/>
        <c:axId val="2094734554"/>
      </c:bar3D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FFFFFF"/>
                </a:solidFill>
                <a:latin typeface="Calibri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.#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FFFFFF"/>
                </a:solidFill>
                <a:latin typeface="Calibri"/>
              </a:defRPr>
            </a:pPr>
          </a:p>
        </c:txPr>
        <c:crossAx val="2094734552"/>
        <c:crosses val="autoZero"/>
        <c:crossBetween val="between"/>
        <c:majorUnit val="1.25"/>
        <c:minorUnit val="0.625"/>
      </c:valAx>
      <c:serAx>
        <c:axId val="2094734554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round/>
          </a:ln>
        </c:spPr>
        <c:crossAx val="2094734553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blipFill rotWithShape="1">
                <a:blip r:embed="rId2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D9D9D9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" sourceLinked="0"/>
              <c:txPr>
                <a:bodyPr/>
                <a:lstStyle/>
                <a:p>
                  <a:pPr>
                    <a:defRPr b="0" i="0" strike="noStrike" sz="1800" u="non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" sourceLinked="0"/>
              <c:txPr>
                <a:bodyPr/>
                <a:lstStyle/>
                <a:p>
                  <a:pPr>
                    <a:defRPr b="0" i="0" strike="noStrike" sz="1800" u="non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" sourceLinked="0"/>
            <c:txPr>
              <a:bodyPr/>
              <a:lstStyle/>
              <a:p>
                <a:pPr>
                  <a:defRPr b="0" i="0" strike="noStrike" sz="1800" u="non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ptCount val="2"/>
                <c:pt idx="0">
                  <c:v>9.000000</c:v>
                </c:pt>
                <c:pt idx="1">
                  <c:v>1.000000</c:v>
                </c:pt>
              </c:numCache>
            </c:numRef>
          </c:val>
        </c:ser>
        <c:firstSliceAng val="0"/>
        <c:holeSize val="76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blipFill rotWithShape="1">
                <a:blip r:embed="rId2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blipFill rotWithShape="1">
                <a:blip r:embed="rId3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" sourceLinked="0"/>
              <c:txPr>
                <a:bodyPr/>
                <a:lstStyle/>
                <a:p>
                  <a:pPr>
                    <a:defRPr b="0" i="0" strike="noStrike" sz="1800" u="non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" sourceLinked="0"/>
              <c:txPr>
                <a:bodyPr/>
                <a:lstStyle/>
                <a:p>
                  <a:pPr>
                    <a:defRPr b="0" i="0" strike="noStrike" sz="1800" u="non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" sourceLinked="0"/>
            <c:txPr>
              <a:bodyPr/>
              <a:lstStyle/>
              <a:p>
                <a:pPr>
                  <a:defRPr b="0" i="0" strike="noStrike" sz="1800" u="non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ptCount val="2"/>
                <c:pt idx="0">
                  <c:v>45.000000</c:v>
                </c:pt>
                <c:pt idx="1">
                  <c:v>55.000000</c:v>
                </c:pt>
              </c:numCache>
            </c:numRef>
          </c:val>
        </c:ser>
        <c:firstSliceAng val="0"/>
        <c:holeSize val="76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chemeClr val="accent1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blipFill rotWithShape="1">
                <a:blip r:embed="rId2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" sourceLinked="0"/>
              <c:txPr>
                <a:bodyPr/>
                <a:lstStyle/>
                <a:p>
                  <a:pPr>
                    <a:defRPr b="0" i="0" strike="noStrike" sz="1800" u="non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" sourceLinked="0"/>
              <c:txPr>
                <a:bodyPr/>
                <a:lstStyle/>
                <a:p>
                  <a:pPr>
                    <a:defRPr b="0" i="0" strike="noStrike" sz="1800" u="non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" sourceLinked="0"/>
            <c:txPr>
              <a:bodyPr/>
              <a:lstStyle/>
              <a:p>
                <a:pPr>
                  <a:defRPr b="0" i="0" strike="noStrike" sz="1800" u="non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ptCount val="2"/>
                <c:pt idx="0">
                  <c:v>2.000000</c:v>
                </c:pt>
                <c:pt idx="1">
                  <c:v>8.000000</c:v>
                </c:pt>
              </c:numCache>
            </c:numRef>
          </c:val>
        </c:ser>
        <c:firstSliceAng val="0"/>
        <c:holeSize val="76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blipFill rotWithShape="1">
                <a:blip r:embed="rId2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blipFill rotWithShape="1">
                <a:blip r:embed="rId3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" sourceLinked="0"/>
              <c:txPr>
                <a:bodyPr/>
                <a:lstStyle/>
                <a:p>
                  <a:pPr>
                    <a:defRPr b="0" i="0" strike="noStrike" sz="1800" u="non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" sourceLinked="0"/>
              <c:txPr>
                <a:bodyPr/>
                <a:lstStyle/>
                <a:p>
                  <a:pPr>
                    <a:defRPr b="0" i="0" strike="noStrike" sz="1800" u="non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" sourceLinked="0"/>
            <c:txPr>
              <a:bodyPr/>
              <a:lstStyle/>
              <a:p>
                <a:pPr>
                  <a:defRPr b="0" i="0" strike="noStrike" sz="1800" u="non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ptCount val="2"/>
                <c:pt idx="0">
                  <c:v>12.000000</c:v>
                </c:pt>
                <c:pt idx="1">
                  <c:v>88.000000</c:v>
                </c:pt>
              </c:numCache>
            </c:numRef>
          </c:val>
        </c:ser>
        <c:firstSliceAng val="0"/>
        <c:holeSize val="76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blipFill rotWithShape="1">
                <a:blip r:embed="rId2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D9D9D9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" sourceLinked="0"/>
              <c:txPr>
                <a:bodyPr/>
                <a:lstStyle/>
                <a:p>
                  <a:pPr>
                    <a:defRPr b="0" i="0" strike="noStrike" sz="1800" u="non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" sourceLinked="0"/>
              <c:txPr>
                <a:bodyPr/>
                <a:lstStyle/>
                <a:p>
                  <a:pPr>
                    <a:defRPr b="0" i="0" strike="noStrike" sz="1800" u="non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" sourceLinked="0"/>
            <c:txPr>
              <a:bodyPr/>
              <a:lstStyle/>
              <a:p>
                <a:pPr>
                  <a:defRPr b="0" i="0" strike="noStrike" sz="1800" u="non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ptCount val="2"/>
                <c:pt idx="0">
                  <c:v>5.000000</c:v>
                </c:pt>
                <c:pt idx="1">
                  <c:v>5.000000</c:v>
                </c:pt>
              </c:numCache>
            </c:numRef>
          </c:val>
        </c:ser>
        <c:firstSliceAng val="0"/>
        <c:holeSize val="76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blipFill rotWithShape="1">
                <a:blip r:embed="rId2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blipFill rotWithShape="1">
                <a:blip r:embed="rId3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" sourceLinked="0"/>
              <c:txPr>
                <a:bodyPr/>
                <a:lstStyle/>
                <a:p>
                  <a:pPr>
                    <a:defRPr b="0" i="0" strike="noStrike" sz="1800" u="non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" sourceLinked="0"/>
              <c:txPr>
                <a:bodyPr/>
                <a:lstStyle/>
                <a:p>
                  <a:pPr>
                    <a:defRPr b="0" i="0" strike="noStrike" sz="1800" u="non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" sourceLinked="0"/>
            <c:txPr>
              <a:bodyPr/>
              <a:lstStyle/>
              <a:p>
                <a:pPr>
                  <a:defRPr b="0" i="0" strike="noStrike" sz="1800" u="non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ptCount val="2"/>
                <c:pt idx="0">
                  <c:v>15.000000</c:v>
                </c:pt>
                <c:pt idx="1">
                  <c:v>85.000000</c:v>
                </c:pt>
              </c:numCache>
            </c:numRef>
          </c:val>
        </c:ser>
        <c:firstSliceAng val="0"/>
        <c:holeSize val="76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5" name="Shape 30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4_标题和内容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5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54_标题和内容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5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55_标题和内容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仅标题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traight Connector 6"/>
          <p:cNvSpPr/>
          <p:nvPr/>
        </p:nvSpPr>
        <p:spPr>
          <a:xfrm>
            <a:off x="407084" y="844537"/>
            <a:ext cx="8329833" cy="1"/>
          </a:xfrm>
          <a:prstGeom prst="line">
            <a:avLst/>
          </a:prstGeom>
          <a:ln w="50800">
            <a:solidFill>
              <a:srgbClr val="D9D9D9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142" name="Group 10"/>
          <p:cNvGrpSpPr/>
          <p:nvPr/>
        </p:nvGrpSpPr>
        <p:grpSpPr>
          <a:xfrm>
            <a:off x="8344139" y="294263"/>
            <a:ext cx="374074" cy="390917"/>
            <a:chOff x="0" y="0"/>
            <a:chExt cx="374072" cy="390915"/>
          </a:xfrm>
        </p:grpSpPr>
        <p:sp>
          <p:nvSpPr>
            <p:cNvPr id="140" name="Pentagon 9"/>
            <p:cNvSpPr/>
            <p:nvPr/>
          </p:nvSpPr>
          <p:spPr>
            <a:xfrm rot="5400000">
              <a:off x="11247" y="28090"/>
              <a:ext cx="351579" cy="374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5843" y="0"/>
                  </a:lnTo>
                  <a:lnTo>
                    <a:pt x="21600" y="10800"/>
                  </a:lnTo>
                  <a:lnTo>
                    <a:pt x="15843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41" name="Pentagon 8"/>
            <p:cNvSpPr/>
            <p:nvPr/>
          </p:nvSpPr>
          <p:spPr>
            <a:xfrm rot="5400000">
              <a:off x="11248" y="-11248"/>
              <a:ext cx="351579" cy="374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5843" y="0"/>
                  </a:lnTo>
                  <a:lnTo>
                    <a:pt x="21600" y="10800"/>
                  </a:lnTo>
                  <a:lnTo>
                    <a:pt x="15843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143" name="幻灯片编号"/>
          <p:cNvSpPr txBox="1"/>
          <p:nvPr>
            <p:ph type="sldNum" sz="quarter" idx="2"/>
          </p:nvPr>
        </p:nvSpPr>
        <p:spPr>
          <a:xfrm>
            <a:off x="8399184" y="309939"/>
            <a:ext cx="263982" cy="269241"/>
          </a:xfrm>
          <a:prstGeom prst="rect">
            <a:avLst/>
          </a:prstGeom>
        </p:spPr>
        <p:txBody>
          <a:bodyPr anchor="t"/>
          <a:lstStyle>
            <a:lvl1pPr algn="ct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幻灯片编号"/>
          <p:cNvSpPr txBox="1"/>
          <p:nvPr>
            <p:ph type="sldNum" sz="quarter" idx="2"/>
          </p:nvPr>
        </p:nvSpPr>
        <p:spPr>
          <a:xfrm>
            <a:off x="8399184" y="309939"/>
            <a:ext cx="263982" cy="269241"/>
          </a:xfrm>
          <a:prstGeom prst="rect">
            <a:avLst/>
          </a:prstGeom>
        </p:spPr>
        <p:txBody>
          <a:bodyPr anchor="t"/>
          <a:lstStyle>
            <a:lvl1pPr algn="ct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文本框 6"/>
          <p:cNvSpPr txBox="1"/>
          <p:nvPr/>
        </p:nvSpPr>
        <p:spPr>
          <a:xfrm>
            <a:off x="615790" y="271463"/>
            <a:ext cx="2714626" cy="335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/>
          <a:p>
            <a:pPr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输入您的标题 </a:t>
            </a:r>
            <a:r>
              <a:t> HERE</a:t>
            </a:r>
          </a:p>
        </p:txBody>
      </p:sp>
      <p:sp>
        <p:nvSpPr>
          <p:cNvPr id="158" name="矩形 7"/>
          <p:cNvSpPr txBox="1"/>
          <p:nvPr/>
        </p:nvSpPr>
        <p:spPr>
          <a:xfrm>
            <a:off x="615789" y="571545"/>
            <a:ext cx="4572001" cy="208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>
            <a:lvl1pPr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The PPT design of the Jin horizon</a:t>
            </a:r>
          </a:p>
        </p:txBody>
      </p:sp>
      <p:sp>
        <p:nvSpPr>
          <p:cNvPr id="159" name="矩形 8"/>
          <p:cNvSpPr/>
          <p:nvPr/>
        </p:nvSpPr>
        <p:spPr>
          <a:xfrm>
            <a:off x="1" y="309563"/>
            <a:ext cx="34291" cy="403959"/>
          </a:xfrm>
          <a:prstGeom prst="rect">
            <a:avLst/>
          </a:prstGeom>
          <a:solidFill>
            <a:srgbClr val="E8432E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160" name="幻灯片编号"/>
          <p:cNvSpPr txBox="1"/>
          <p:nvPr>
            <p:ph type="sldNum" sz="quarter" idx="2"/>
          </p:nvPr>
        </p:nvSpPr>
        <p:spPr>
          <a:xfrm>
            <a:off x="85725" y="343902"/>
            <a:ext cx="464344" cy="335281"/>
          </a:xfrm>
          <a:prstGeom prst="rect">
            <a:avLst/>
          </a:prstGeom>
          <a:solidFill>
            <a:srgbClr val="E8432E"/>
          </a:solidFill>
        </p:spPr>
        <p:txBody>
          <a:bodyPr wrap="square" lIns="34290" tIns="34290" rIns="34290" bIns="34290"/>
          <a:lstStyle>
            <a:lvl1pPr algn="ctr">
              <a:defRPr sz="1800"/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64" name="Group 19"/>
          <p:cNvGrpSpPr/>
          <p:nvPr/>
        </p:nvGrpSpPr>
        <p:grpSpPr>
          <a:xfrm>
            <a:off x="4276724" y="4819649"/>
            <a:ext cx="590551" cy="95251"/>
            <a:chOff x="0" y="0"/>
            <a:chExt cx="590549" cy="95250"/>
          </a:xfrm>
        </p:grpSpPr>
        <p:sp>
          <p:nvSpPr>
            <p:cNvPr id="161" name="Oval 20"/>
            <p:cNvSpPr/>
            <p:nvPr/>
          </p:nvSpPr>
          <p:spPr>
            <a:xfrm>
              <a:off x="-1" y="-1"/>
              <a:ext cx="94111" cy="95251"/>
            </a:xfrm>
            <a:prstGeom prst="ellipse">
              <a:avLst/>
            </a:prstGeom>
            <a:solidFill>
              <a:srgbClr val="E84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62" name="Oval 21"/>
            <p:cNvSpPr/>
            <p:nvPr/>
          </p:nvSpPr>
          <p:spPr>
            <a:xfrm>
              <a:off x="248219" y="-1"/>
              <a:ext cx="94111" cy="95251"/>
            </a:xfrm>
            <a:prstGeom prst="ellipse">
              <a:avLst/>
            </a:prstGeom>
            <a:solidFill>
              <a:srgbClr val="E84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63" name="Oval 22"/>
            <p:cNvSpPr/>
            <p:nvPr/>
          </p:nvSpPr>
          <p:spPr>
            <a:xfrm>
              <a:off x="496439" y="-1"/>
              <a:ext cx="94111" cy="95251"/>
            </a:xfrm>
            <a:prstGeom prst="ellipse">
              <a:avLst/>
            </a:prstGeom>
            <a:solidFill>
              <a:srgbClr val="E84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幻灯片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幻灯片编号"/>
          <p:cNvSpPr txBox="1"/>
          <p:nvPr>
            <p:ph type="sldNum" sz="quarter" idx="2"/>
          </p:nvPr>
        </p:nvSpPr>
        <p:spPr>
          <a:xfrm>
            <a:off x="85725" y="343902"/>
            <a:ext cx="464344" cy="335281"/>
          </a:xfrm>
          <a:prstGeom prst="rect">
            <a:avLst/>
          </a:prstGeom>
          <a:solidFill>
            <a:srgbClr val="E8432E"/>
          </a:solidFill>
        </p:spPr>
        <p:txBody>
          <a:bodyPr wrap="square" lIns="34290" tIns="34290" rIns="34290" bIns="34290"/>
          <a:lstStyle>
            <a:lvl1pPr algn="ctr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标题文本"/>
          <p:cNvSpPr txBox="1"/>
          <p:nvPr>
            <p:ph type="title"/>
          </p:nvPr>
        </p:nvSpPr>
        <p:spPr>
          <a:xfrm>
            <a:off x="685800" y="1597820"/>
            <a:ext cx="7772400" cy="110252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179" name="正文级别 1…"/>
          <p:cNvSpPr txBox="1"/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FontTx/>
              <a:buNone/>
            </a:lvl1pPr>
            <a:lvl2pPr marL="0" indent="457189" algn="ctr">
              <a:buSzTx/>
              <a:buFontTx/>
              <a:buNone/>
            </a:lvl2pPr>
            <a:lvl3pPr marL="0" indent="914378" algn="ctr">
              <a:buSzTx/>
              <a:buFontTx/>
              <a:buNone/>
            </a:lvl3pPr>
            <a:lvl4pPr marL="0" indent="1371565" algn="ctr">
              <a:buSzTx/>
              <a:buFontTx/>
              <a:buNone/>
            </a:lvl4pPr>
            <a:lvl5pPr marL="0" indent="1828754" algn="ctr">
              <a:buSzTx/>
              <a:buFontTx/>
              <a:buNone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80" name="幻灯片编号"/>
          <p:cNvSpPr txBox="1"/>
          <p:nvPr>
            <p:ph type="sldNum" sz="quarter" idx="2"/>
          </p:nvPr>
        </p:nvSpPr>
        <p:spPr>
          <a:xfrm>
            <a:off x="6553200" y="4767264"/>
            <a:ext cx="343903" cy="358141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标题文本"/>
          <p:cNvSpPr txBox="1"/>
          <p:nvPr>
            <p:ph type="title"/>
          </p:nvPr>
        </p:nvSpPr>
        <p:spPr>
          <a:xfrm>
            <a:off x="685800" y="1597820"/>
            <a:ext cx="7772400" cy="110252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188" name="正文级别 1…"/>
          <p:cNvSpPr txBox="1"/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FontTx/>
              <a:buNone/>
            </a:lvl1pPr>
            <a:lvl2pPr marL="0" indent="457189" algn="ctr">
              <a:buSzTx/>
              <a:buFontTx/>
              <a:buNone/>
            </a:lvl2pPr>
            <a:lvl3pPr marL="0" indent="914378" algn="ctr">
              <a:buSzTx/>
              <a:buFontTx/>
              <a:buNone/>
            </a:lvl3pPr>
            <a:lvl4pPr marL="0" indent="1371565" algn="ctr">
              <a:buSzTx/>
              <a:buFontTx/>
              <a:buNone/>
            </a:lvl4pPr>
            <a:lvl5pPr marL="0" indent="1828754" algn="ctr">
              <a:buSzTx/>
              <a:buFontTx/>
              <a:buNone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89" name="幻灯片编号"/>
          <p:cNvSpPr txBox="1"/>
          <p:nvPr>
            <p:ph type="sldNum" sz="quarter" idx="2"/>
          </p:nvPr>
        </p:nvSpPr>
        <p:spPr>
          <a:xfrm>
            <a:off x="6553200" y="4767264"/>
            <a:ext cx="343903" cy="358141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图片 1" descr="图片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标题文本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198" name="矩形 3"/>
          <p:cNvSpPr txBox="1"/>
          <p:nvPr/>
        </p:nvSpPr>
        <p:spPr>
          <a:xfrm>
            <a:off x="395535" y="4659981"/>
            <a:ext cx="775138" cy="231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00"/>
            </a:pPr>
            <a:r>
              <a:t>PPT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模板下载：</a:t>
            </a:r>
            <a:r>
              <a:t>www.1ppt.com/moban/     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行业</a:t>
            </a:r>
            <a:r>
              <a:t>PPT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模板：</a:t>
            </a:r>
            <a:r>
              <a:t>www.1ppt.com/hangye/ </a:t>
            </a:r>
          </a:p>
          <a:p>
            <a:pPr>
              <a:defRPr sz="100"/>
            </a:pPr>
            <a:r>
              <a:rPr>
                <a:latin typeface="宋体"/>
                <a:ea typeface="宋体"/>
                <a:cs typeface="宋体"/>
                <a:sym typeface="宋体"/>
              </a:rPr>
              <a:t>节日</a:t>
            </a:r>
            <a:r>
              <a:t>PPT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模板：</a:t>
            </a:r>
            <a:r>
              <a:t>www.1ppt.com/jieri/           PPT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素材下载：</a:t>
            </a:r>
            <a:r>
              <a:t>www.1ppt.com/sucai/</a:t>
            </a:r>
          </a:p>
          <a:p>
            <a:pPr>
              <a:defRPr sz="100"/>
            </a:pPr>
            <a:r>
              <a:t>PPT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背景图片：</a:t>
            </a:r>
            <a:r>
              <a:t>www.1ppt.com/beijing/      PPT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图表下载：</a:t>
            </a:r>
            <a:r>
              <a:t>www.1ppt.com/tubiao/      </a:t>
            </a:r>
          </a:p>
          <a:p>
            <a:pPr>
              <a:defRPr sz="100"/>
            </a:pPr>
            <a:r>
              <a:rPr>
                <a:latin typeface="宋体"/>
                <a:ea typeface="宋体"/>
                <a:cs typeface="宋体"/>
                <a:sym typeface="宋体"/>
              </a:rPr>
              <a:t>优秀</a:t>
            </a:r>
            <a:r>
              <a:t>PPT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下载：</a:t>
            </a:r>
            <a:r>
              <a:t>www.1ppt.com/xiazai/        PPT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教程： </a:t>
            </a:r>
            <a:r>
              <a:t>www.1ppt.com/powerpoint/      </a:t>
            </a:r>
          </a:p>
          <a:p>
            <a:pPr>
              <a:defRPr sz="100"/>
            </a:pPr>
            <a:r>
              <a:t>Word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教程： </a:t>
            </a:r>
            <a:r>
              <a:t>www.1ppt.com/word/              Excel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教程：</a:t>
            </a:r>
            <a:r>
              <a:t>www.1ppt.com/excel/  </a:t>
            </a:r>
          </a:p>
          <a:p>
            <a:pPr>
              <a:defRPr sz="100"/>
            </a:pPr>
            <a:r>
              <a:rPr>
                <a:latin typeface="宋体"/>
                <a:ea typeface="宋体"/>
                <a:cs typeface="宋体"/>
                <a:sym typeface="宋体"/>
              </a:rPr>
              <a:t>资料下载：</a:t>
            </a:r>
            <a:r>
              <a:t>www.1ppt.com/ziliao/                PPT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课件下载：</a:t>
            </a:r>
            <a:r>
              <a:t>www.1ppt.com/kejian/ </a:t>
            </a:r>
          </a:p>
          <a:p>
            <a:pPr>
              <a:defRPr sz="100"/>
            </a:pPr>
            <a:r>
              <a:rPr>
                <a:latin typeface="宋体"/>
                <a:ea typeface="宋体"/>
                <a:cs typeface="宋体"/>
                <a:sym typeface="宋体"/>
              </a:rPr>
              <a:t>范文下载：</a:t>
            </a:r>
            <a:r>
              <a:t>www.1ppt.com/fanwen/             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试卷下载：</a:t>
            </a:r>
            <a:r>
              <a:t>www.1ppt.com/shiti/  </a:t>
            </a:r>
          </a:p>
          <a:p>
            <a:pPr>
              <a:defRPr sz="100"/>
            </a:pPr>
            <a:r>
              <a:rPr>
                <a:latin typeface="宋体"/>
                <a:ea typeface="宋体"/>
                <a:cs typeface="宋体"/>
                <a:sym typeface="宋体"/>
              </a:rPr>
              <a:t>教案下载：</a:t>
            </a:r>
            <a:r>
              <a:t>www.1ppt.com/jiaoan/        </a:t>
            </a:r>
          </a:p>
          <a:p>
            <a:pPr>
              <a:defRPr sz="100"/>
            </a:pPr>
            <a:r>
              <a:rPr>
                <a:latin typeface="宋体"/>
                <a:ea typeface="宋体"/>
                <a:cs typeface="宋体"/>
                <a:sym typeface="宋体"/>
              </a:rPr>
              <a:t>字体下载：</a:t>
            </a:r>
            <a:r>
              <a:t>www.1ppt.com/ziti/</a:t>
            </a:r>
          </a:p>
          <a:p>
            <a:pPr>
              <a:defRPr sz="100"/>
            </a:pPr>
            <a:r>
              <a:t> </a:t>
            </a:r>
          </a:p>
        </p:txBody>
      </p:sp>
      <p:sp>
        <p:nvSpPr>
          <p:cNvPr id="19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幻灯片">
    <p:bg>
      <p:bgPr>
        <a:solidFill>
          <a:schemeClr val="accent1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标题文本"/>
          <p:cNvSpPr txBox="1"/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207" name="正文级别 1…"/>
          <p:cNvSpPr txBox="1"/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FontTx/>
              <a:buNone/>
              <a:defRPr>
                <a:solidFill>
                  <a:schemeClr val="accent4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chemeClr val="accent4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chemeClr val="accent4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chemeClr val="accent4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08" name="幻灯片编号"/>
          <p:cNvSpPr txBox="1"/>
          <p:nvPr>
            <p:ph type="sldNum" sz="quarter" idx="2"/>
          </p:nvPr>
        </p:nvSpPr>
        <p:spPr>
          <a:xfrm>
            <a:off x="8422818" y="4769564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和内容">
    <p:bg>
      <p:bgPr>
        <a:solidFill>
          <a:schemeClr val="accent1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标题文本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216" name="正文级别 1…"/>
          <p:cNvSpPr txBox="1"/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17" name="幻灯片编号"/>
          <p:cNvSpPr txBox="1"/>
          <p:nvPr>
            <p:ph type="sldNum" sz="quarter" idx="2"/>
          </p:nvPr>
        </p:nvSpPr>
        <p:spPr>
          <a:xfrm>
            <a:off x="8422818" y="4769564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节标题">
    <p:bg>
      <p:bgPr>
        <a:solidFill>
          <a:schemeClr val="accent1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标题文本"/>
          <p:cNvSpPr txBox="1"/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>
              <a:defRPr b="1" cap="all" sz="4000">
                <a:solidFill>
                  <a:srgbClr val="000000"/>
                </a:solidFill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225" name="正文级别 1…"/>
          <p:cNvSpPr txBox="1"/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chemeClr val="accent4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chemeClr val="accent4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chemeClr val="accent4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6" name="幻灯片编号"/>
          <p:cNvSpPr txBox="1"/>
          <p:nvPr>
            <p:ph type="sldNum" sz="quarter" idx="2"/>
          </p:nvPr>
        </p:nvSpPr>
        <p:spPr>
          <a:xfrm>
            <a:off x="8422818" y="4769564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两栏内容">
    <p:bg>
      <p:bgPr>
        <a:solidFill>
          <a:schemeClr val="accent1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标题文本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234" name="正文级别 1…"/>
          <p:cNvSpPr txBox="1"/>
          <p:nvPr>
            <p:ph type="body" sz="half" idx="1"/>
          </p:nvPr>
        </p:nvSpPr>
        <p:spPr>
          <a:xfrm>
            <a:off x="457200" y="1200150"/>
            <a:ext cx="4038600" cy="339447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600"/>
              </a:spcBef>
              <a:defRPr sz="2800">
                <a:solidFill>
                  <a:srgbClr val="000000"/>
                </a:solidFill>
              </a:defRPr>
            </a:lvl1pPr>
            <a:lvl2pPr marL="790575" indent="-333375">
              <a:spcBef>
                <a:spcPts val="600"/>
              </a:spcBef>
              <a:defRPr sz="2800">
                <a:solidFill>
                  <a:srgbClr val="000000"/>
                </a:solidFill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rgbClr val="000000"/>
                </a:solidFill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rgbClr val="000000"/>
                </a:solidFill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rgbClr val="000000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5" name="幻灯片编号"/>
          <p:cNvSpPr txBox="1"/>
          <p:nvPr>
            <p:ph type="sldNum" sz="quarter" idx="2"/>
          </p:nvPr>
        </p:nvSpPr>
        <p:spPr>
          <a:xfrm>
            <a:off x="8422818" y="4769564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比较">
    <p:bg>
      <p:bgPr>
        <a:solidFill>
          <a:schemeClr val="accent1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标题文本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243" name="正文级别 1…"/>
          <p:cNvSpPr txBox="1"/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b="1" sz="2400">
                <a:solidFill>
                  <a:srgbClr val="000000"/>
                </a:solidFill>
              </a:defRPr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>
                <a:solidFill>
                  <a:srgbClr val="000000"/>
                </a:solidFill>
              </a:defRPr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>
                <a:solidFill>
                  <a:srgbClr val="000000"/>
                </a:solidFill>
              </a:defRPr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>
                <a:solidFill>
                  <a:srgbClr val="000000"/>
                </a:solidFill>
              </a:defRPr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>
                <a:solidFill>
                  <a:srgbClr val="000000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44" name="文本占位符 4"/>
          <p:cNvSpPr/>
          <p:nvPr>
            <p:ph type="body" sz="quarter" idx="13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>
                <a:solidFill>
                  <a:srgbClr val="000000"/>
                </a:solidFill>
              </a:defRPr>
            </a:pPr>
          </a:p>
        </p:txBody>
      </p:sp>
      <p:sp>
        <p:nvSpPr>
          <p:cNvPr id="245" name="幻灯片编号"/>
          <p:cNvSpPr txBox="1"/>
          <p:nvPr>
            <p:ph type="sldNum" sz="quarter" idx="2"/>
          </p:nvPr>
        </p:nvSpPr>
        <p:spPr>
          <a:xfrm>
            <a:off x="8422818" y="4769564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9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9"/>
          <p:cNvSpPr/>
          <p:nvPr/>
        </p:nvSpPr>
        <p:spPr>
          <a:xfrm>
            <a:off x="8500361" y="241919"/>
            <a:ext cx="365984" cy="215300"/>
          </a:xfrm>
          <a:prstGeom prst="rect">
            <a:avLst/>
          </a:prstGeom>
          <a:solidFill>
            <a:schemeClr val="accent1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6" name="Isosceles Triangle 10"/>
          <p:cNvSpPr/>
          <p:nvPr/>
        </p:nvSpPr>
        <p:spPr>
          <a:xfrm rot="10610802">
            <a:off x="8504736" y="316260"/>
            <a:ext cx="366582" cy="196392"/>
          </a:xfrm>
          <a:prstGeom prst="triangle">
            <a:avLst/>
          </a:prstGeom>
          <a:solidFill>
            <a:schemeClr val="accent1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7" name="幻灯片编号"/>
          <p:cNvSpPr txBox="1"/>
          <p:nvPr>
            <p:ph type="sldNum" sz="quarter" idx="2"/>
          </p:nvPr>
        </p:nvSpPr>
        <p:spPr>
          <a:xfrm>
            <a:off x="8621736" y="316733"/>
            <a:ext cx="132582" cy="127001"/>
          </a:xfrm>
          <a:prstGeom prst="rect">
            <a:avLst/>
          </a:prstGeom>
        </p:spPr>
        <p:txBody>
          <a:bodyPr lIns="0" tIns="0" rIns="0" bIns="0"/>
          <a:lstStyle>
            <a:lvl1pPr algn="ctr" defTabSz="457200">
              <a:defRPr sz="900"/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30" name="Group 5"/>
          <p:cNvGrpSpPr/>
          <p:nvPr/>
        </p:nvGrpSpPr>
        <p:grpSpPr>
          <a:xfrm>
            <a:off x="347419" y="4731991"/>
            <a:ext cx="224084" cy="221157"/>
            <a:chOff x="0" y="0"/>
            <a:chExt cx="224082" cy="221156"/>
          </a:xfrm>
        </p:grpSpPr>
        <p:sp>
          <p:nvSpPr>
            <p:cNvPr id="28" name="Freeform 7">
              <a:hlinkClick r:id="" invalidUrl="" action="ppaction://hlinkshowjump?jump=previousslide" tgtFrame="" tooltip="" history="1" highlightClick="0" endSnd="0"/>
            </p:cNvPr>
            <p:cNvSpPr/>
            <p:nvPr/>
          </p:nvSpPr>
          <p:spPr>
            <a:xfrm>
              <a:off x="85854" y="65734"/>
              <a:ext cx="52374" cy="89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93" y="2285"/>
                  </a:moveTo>
                  <a:cubicBezTo>
                    <a:pt x="6658" y="10800"/>
                    <a:pt x="6658" y="10800"/>
                    <a:pt x="6658" y="10800"/>
                  </a:cubicBezTo>
                  <a:cubicBezTo>
                    <a:pt x="21193" y="19286"/>
                    <a:pt x="21193" y="19286"/>
                    <a:pt x="21193" y="19286"/>
                  </a:cubicBezTo>
                  <a:cubicBezTo>
                    <a:pt x="21448" y="19434"/>
                    <a:pt x="21600" y="19612"/>
                    <a:pt x="21600" y="19790"/>
                  </a:cubicBezTo>
                  <a:cubicBezTo>
                    <a:pt x="21600" y="19968"/>
                    <a:pt x="21448" y="20176"/>
                    <a:pt x="21193" y="20295"/>
                  </a:cubicBezTo>
                  <a:cubicBezTo>
                    <a:pt x="19364" y="21363"/>
                    <a:pt x="19364" y="21363"/>
                    <a:pt x="19364" y="21363"/>
                  </a:cubicBezTo>
                  <a:cubicBezTo>
                    <a:pt x="19160" y="21511"/>
                    <a:pt x="18805" y="21600"/>
                    <a:pt x="18500" y="21600"/>
                  </a:cubicBezTo>
                  <a:cubicBezTo>
                    <a:pt x="18195" y="21600"/>
                    <a:pt x="17890" y="21511"/>
                    <a:pt x="17636" y="21363"/>
                  </a:cubicBezTo>
                  <a:cubicBezTo>
                    <a:pt x="407" y="11304"/>
                    <a:pt x="407" y="11304"/>
                    <a:pt x="407" y="11304"/>
                  </a:cubicBezTo>
                  <a:cubicBezTo>
                    <a:pt x="152" y="11156"/>
                    <a:pt x="0" y="10948"/>
                    <a:pt x="0" y="10800"/>
                  </a:cubicBezTo>
                  <a:cubicBezTo>
                    <a:pt x="0" y="10622"/>
                    <a:pt x="152" y="10414"/>
                    <a:pt x="407" y="10296"/>
                  </a:cubicBezTo>
                  <a:cubicBezTo>
                    <a:pt x="17636" y="208"/>
                    <a:pt x="17636" y="208"/>
                    <a:pt x="17636" y="208"/>
                  </a:cubicBezTo>
                  <a:cubicBezTo>
                    <a:pt x="17890" y="89"/>
                    <a:pt x="18195" y="0"/>
                    <a:pt x="18500" y="0"/>
                  </a:cubicBezTo>
                  <a:cubicBezTo>
                    <a:pt x="18805" y="0"/>
                    <a:pt x="19160" y="89"/>
                    <a:pt x="19364" y="208"/>
                  </a:cubicBezTo>
                  <a:cubicBezTo>
                    <a:pt x="21193" y="1305"/>
                    <a:pt x="21193" y="1305"/>
                    <a:pt x="21193" y="1305"/>
                  </a:cubicBezTo>
                  <a:cubicBezTo>
                    <a:pt x="21448" y="1424"/>
                    <a:pt x="21600" y="1602"/>
                    <a:pt x="21600" y="1780"/>
                  </a:cubicBezTo>
                  <a:cubicBezTo>
                    <a:pt x="21600" y="1958"/>
                    <a:pt x="21448" y="2166"/>
                    <a:pt x="21193" y="2285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" name="Freeform 8">
              <a:hlinkClick r:id="" invalidUrl="" action="ppaction://hlinkshowjump?jump=previousslide" tgtFrame="" tooltip="" history="1" highlightClick="0" endSnd="0"/>
            </p:cNvPr>
            <p:cNvSpPr/>
            <p:nvPr/>
          </p:nvSpPr>
          <p:spPr>
            <a:xfrm>
              <a:off x="-1" y="0"/>
              <a:ext cx="224083" cy="221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77" y="907"/>
                  </a:moveTo>
                  <a:cubicBezTo>
                    <a:pt x="19709" y="907"/>
                    <a:pt x="20706" y="1925"/>
                    <a:pt x="20706" y="3173"/>
                  </a:cubicBezTo>
                  <a:cubicBezTo>
                    <a:pt x="20706" y="18427"/>
                    <a:pt x="20706" y="18427"/>
                    <a:pt x="20706" y="18427"/>
                  </a:cubicBezTo>
                  <a:cubicBezTo>
                    <a:pt x="20706" y="19675"/>
                    <a:pt x="19709" y="20693"/>
                    <a:pt x="18477" y="20693"/>
                  </a:cubicBezTo>
                  <a:cubicBezTo>
                    <a:pt x="3123" y="20693"/>
                    <a:pt x="3123" y="20693"/>
                    <a:pt x="3123" y="20693"/>
                  </a:cubicBezTo>
                  <a:cubicBezTo>
                    <a:pt x="1891" y="20693"/>
                    <a:pt x="887" y="19675"/>
                    <a:pt x="887" y="18427"/>
                  </a:cubicBezTo>
                  <a:cubicBezTo>
                    <a:pt x="887" y="3173"/>
                    <a:pt x="887" y="3173"/>
                    <a:pt x="887" y="3173"/>
                  </a:cubicBezTo>
                  <a:cubicBezTo>
                    <a:pt x="887" y="1925"/>
                    <a:pt x="1891" y="907"/>
                    <a:pt x="3123" y="907"/>
                  </a:cubicBezTo>
                  <a:cubicBezTo>
                    <a:pt x="18477" y="907"/>
                    <a:pt x="18477" y="907"/>
                    <a:pt x="18477" y="907"/>
                  </a:cubicBezTo>
                  <a:moveTo>
                    <a:pt x="18477" y="0"/>
                  </a:moveTo>
                  <a:cubicBezTo>
                    <a:pt x="3123" y="0"/>
                    <a:pt x="3123" y="0"/>
                    <a:pt x="3123" y="0"/>
                  </a:cubicBezTo>
                  <a:cubicBezTo>
                    <a:pt x="1397" y="0"/>
                    <a:pt x="0" y="1424"/>
                    <a:pt x="0" y="3173"/>
                  </a:cubicBezTo>
                  <a:cubicBezTo>
                    <a:pt x="0" y="18427"/>
                    <a:pt x="0" y="18427"/>
                    <a:pt x="0" y="18427"/>
                  </a:cubicBezTo>
                  <a:cubicBezTo>
                    <a:pt x="0" y="20184"/>
                    <a:pt x="1397" y="21600"/>
                    <a:pt x="3123" y="21600"/>
                  </a:cubicBezTo>
                  <a:cubicBezTo>
                    <a:pt x="18477" y="21600"/>
                    <a:pt x="18477" y="21600"/>
                    <a:pt x="18477" y="21600"/>
                  </a:cubicBezTo>
                  <a:cubicBezTo>
                    <a:pt x="20203" y="21600"/>
                    <a:pt x="21600" y="20184"/>
                    <a:pt x="21600" y="18427"/>
                  </a:cubicBezTo>
                  <a:cubicBezTo>
                    <a:pt x="21600" y="3173"/>
                    <a:pt x="21600" y="3173"/>
                    <a:pt x="21600" y="3173"/>
                  </a:cubicBezTo>
                  <a:cubicBezTo>
                    <a:pt x="21600" y="1424"/>
                    <a:pt x="20203" y="0"/>
                    <a:pt x="18477" y="0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3" name="Group 9"/>
          <p:cNvGrpSpPr/>
          <p:nvPr/>
        </p:nvGrpSpPr>
        <p:grpSpPr>
          <a:xfrm>
            <a:off x="933709" y="4731991"/>
            <a:ext cx="224083" cy="221157"/>
            <a:chOff x="0" y="0"/>
            <a:chExt cx="224082" cy="221156"/>
          </a:xfrm>
        </p:grpSpPr>
        <p:sp>
          <p:nvSpPr>
            <p:cNvPr id="31" name="Freeform 10">
              <a:hlinkClick r:id="" invalidUrl="" action="ppaction://hlinkshowjump?jump=nextslide" tgtFrame="" tooltip="" history="1" highlightClick="0" endSnd="0"/>
            </p:cNvPr>
            <p:cNvSpPr/>
            <p:nvPr/>
          </p:nvSpPr>
          <p:spPr>
            <a:xfrm flipH="1">
              <a:off x="85854" y="65734"/>
              <a:ext cx="52374" cy="89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93" y="2285"/>
                  </a:moveTo>
                  <a:cubicBezTo>
                    <a:pt x="6658" y="10800"/>
                    <a:pt x="6658" y="10800"/>
                    <a:pt x="6658" y="10800"/>
                  </a:cubicBezTo>
                  <a:cubicBezTo>
                    <a:pt x="21193" y="19286"/>
                    <a:pt x="21193" y="19286"/>
                    <a:pt x="21193" y="19286"/>
                  </a:cubicBezTo>
                  <a:cubicBezTo>
                    <a:pt x="21448" y="19434"/>
                    <a:pt x="21600" y="19612"/>
                    <a:pt x="21600" y="19790"/>
                  </a:cubicBezTo>
                  <a:cubicBezTo>
                    <a:pt x="21600" y="19968"/>
                    <a:pt x="21448" y="20176"/>
                    <a:pt x="21193" y="20295"/>
                  </a:cubicBezTo>
                  <a:cubicBezTo>
                    <a:pt x="19364" y="21363"/>
                    <a:pt x="19364" y="21363"/>
                    <a:pt x="19364" y="21363"/>
                  </a:cubicBezTo>
                  <a:cubicBezTo>
                    <a:pt x="19160" y="21511"/>
                    <a:pt x="18805" y="21600"/>
                    <a:pt x="18500" y="21600"/>
                  </a:cubicBezTo>
                  <a:cubicBezTo>
                    <a:pt x="18195" y="21600"/>
                    <a:pt x="17890" y="21511"/>
                    <a:pt x="17636" y="21363"/>
                  </a:cubicBezTo>
                  <a:cubicBezTo>
                    <a:pt x="407" y="11304"/>
                    <a:pt x="407" y="11304"/>
                    <a:pt x="407" y="11304"/>
                  </a:cubicBezTo>
                  <a:cubicBezTo>
                    <a:pt x="152" y="11156"/>
                    <a:pt x="0" y="10948"/>
                    <a:pt x="0" y="10800"/>
                  </a:cubicBezTo>
                  <a:cubicBezTo>
                    <a:pt x="0" y="10622"/>
                    <a:pt x="152" y="10414"/>
                    <a:pt x="407" y="10296"/>
                  </a:cubicBezTo>
                  <a:cubicBezTo>
                    <a:pt x="17636" y="208"/>
                    <a:pt x="17636" y="208"/>
                    <a:pt x="17636" y="208"/>
                  </a:cubicBezTo>
                  <a:cubicBezTo>
                    <a:pt x="17890" y="89"/>
                    <a:pt x="18195" y="0"/>
                    <a:pt x="18500" y="0"/>
                  </a:cubicBezTo>
                  <a:cubicBezTo>
                    <a:pt x="18805" y="0"/>
                    <a:pt x="19160" y="89"/>
                    <a:pt x="19364" y="208"/>
                  </a:cubicBezTo>
                  <a:cubicBezTo>
                    <a:pt x="21193" y="1305"/>
                    <a:pt x="21193" y="1305"/>
                    <a:pt x="21193" y="1305"/>
                  </a:cubicBezTo>
                  <a:cubicBezTo>
                    <a:pt x="21448" y="1424"/>
                    <a:pt x="21600" y="1602"/>
                    <a:pt x="21600" y="1780"/>
                  </a:cubicBezTo>
                  <a:cubicBezTo>
                    <a:pt x="21600" y="1958"/>
                    <a:pt x="21448" y="2166"/>
                    <a:pt x="21193" y="2285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" name="Freeform 11">
              <a:hlinkClick r:id="" invalidUrl="" action="ppaction://hlinkshowjump?jump=nextslide" tgtFrame="" tooltip="" history="1" highlightClick="0" endSnd="0"/>
            </p:cNvPr>
            <p:cNvSpPr/>
            <p:nvPr/>
          </p:nvSpPr>
          <p:spPr>
            <a:xfrm flipH="1">
              <a:off x="0" y="0"/>
              <a:ext cx="224083" cy="221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77" y="907"/>
                  </a:moveTo>
                  <a:cubicBezTo>
                    <a:pt x="19709" y="907"/>
                    <a:pt x="20706" y="1925"/>
                    <a:pt x="20706" y="3173"/>
                  </a:cubicBezTo>
                  <a:cubicBezTo>
                    <a:pt x="20706" y="18427"/>
                    <a:pt x="20706" y="18427"/>
                    <a:pt x="20706" y="18427"/>
                  </a:cubicBezTo>
                  <a:cubicBezTo>
                    <a:pt x="20706" y="19675"/>
                    <a:pt x="19709" y="20693"/>
                    <a:pt x="18477" y="20693"/>
                  </a:cubicBezTo>
                  <a:cubicBezTo>
                    <a:pt x="3123" y="20693"/>
                    <a:pt x="3123" y="20693"/>
                    <a:pt x="3123" y="20693"/>
                  </a:cubicBezTo>
                  <a:cubicBezTo>
                    <a:pt x="1891" y="20693"/>
                    <a:pt x="887" y="19675"/>
                    <a:pt x="887" y="18427"/>
                  </a:cubicBezTo>
                  <a:cubicBezTo>
                    <a:pt x="887" y="3173"/>
                    <a:pt x="887" y="3173"/>
                    <a:pt x="887" y="3173"/>
                  </a:cubicBezTo>
                  <a:cubicBezTo>
                    <a:pt x="887" y="1925"/>
                    <a:pt x="1891" y="907"/>
                    <a:pt x="3123" y="907"/>
                  </a:cubicBezTo>
                  <a:cubicBezTo>
                    <a:pt x="18477" y="907"/>
                    <a:pt x="18477" y="907"/>
                    <a:pt x="18477" y="907"/>
                  </a:cubicBezTo>
                  <a:moveTo>
                    <a:pt x="18477" y="0"/>
                  </a:moveTo>
                  <a:cubicBezTo>
                    <a:pt x="3123" y="0"/>
                    <a:pt x="3123" y="0"/>
                    <a:pt x="3123" y="0"/>
                  </a:cubicBezTo>
                  <a:cubicBezTo>
                    <a:pt x="1397" y="0"/>
                    <a:pt x="0" y="1424"/>
                    <a:pt x="0" y="3173"/>
                  </a:cubicBezTo>
                  <a:cubicBezTo>
                    <a:pt x="0" y="18427"/>
                    <a:pt x="0" y="18427"/>
                    <a:pt x="0" y="18427"/>
                  </a:cubicBezTo>
                  <a:cubicBezTo>
                    <a:pt x="0" y="20184"/>
                    <a:pt x="1397" y="21600"/>
                    <a:pt x="3123" y="21600"/>
                  </a:cubicBezTo>
                  <a:cubicBezTo>
                    <a:pt x="18477" y="21600"/>
                    <a:pt x="18477" y="21600"/>
                    <a:pt x="18477" y="21600"/>
                  </a:cubicBezTo>
                  <a:cubicBezTo>
                    <a:pt x="20203" y="21600"/>
                    <a:pt x="21600" y="20184"/>
                    <a:pt x="21600" y="18427"/>
                  </a:cubicBezTo>
                  <a:cubicBezTo>
                    <a:pt x="21600" y="3173"/>
                    <a:pt x="21600" y="3173"/>
                    <a:pt x="21600" y="3173"/>
                  </a:cubicBezTo>
                  <a:cubicBezTo>
                    <a:pt x="21600" y="1424"/>
                    <a:pt x="20203" y="0"/>
                    <a:pt x="18477" y="0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4" name="Straight Connector 3"/>
          <p:cNvSpPr/>
          <p:nvPr/>
        </p:nvSpPr>
        <p:spPr>
          <a:xfrm>
            <a:off x="552708" y="4845349"/>
            <a:ext cx="381002" cy="1"/>
          </a:xfrm>
          <a:prstGeom prst="line">
            <a:avLst/>
          </a:prstGeom>
          <a:ln w="12700">
            <a:solidFill>
              <a:srgbClr val="D9D9D9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仅标题">
    <p:bg>
      <p:bgPr>
        <a:solidFill>
          <a:schemeClr val="accent1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标题文本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253" name="幻灯片编号"/>
          <p:cNvSpPr txBox="1"/>
          <p:nvPr>
            <p:ph type="sldNum" sz="quarter" idx="2"/>
          </p:nvPr>
        </p:nvSpPr>
        <p:spPr>
          <a:xfrm>
            <a:off x="8422818" y="4769564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bg>
      <p:bgPr>
        <a:solidFill>
          <a:schemeClr val="accent1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幻灯片编号"/>
          <p:cNvSpPr txBox="1"/>
          <p:nvPr>
            <p:ph type="sldNum" sz="quarter" idx="2"/>
          </p:nvPr>
        </p:nvSpPr>
        <p:spPr>
          <a:xfrm>
            <a:off x="8422818" y="4769564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内容与标题">
    <p:bg>
      <p:bgPr>
        <a:solidFill>
          <a:schemeClr val="accent1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标题文本"/>
          <p:cNvSpPr txBox="1"/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defRPr b="1" sz="2000">
                <a:solidFill>
                  <a:srgbClr val="000000"/>
                </a:solidFill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268" name="正文级别 1…"/>
          <p:cNvSpPr txBox="1"/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69" name="文本占位符 3"/>
          <p:cNvSpPr/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</a:defRPr>
            </a:pPr>
          </a:p>
        </p:txBody>
      </p:sp>
      <p:sp>
        <p:nvSpPr>
          <p:cNvPr id="270" name="幻灯片编号"/>
          <p:cNvSpPr txBox="1"/>
          <p:nvPr>
            <p:ph type="sldNum" sz="quarter" idx="2"/>
          </p:nvPr>
        </p:nvSpPr>
        <p:spPr>
          <a:xfrm>
            <a:off x="8422818" y="4769564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图片与标题">
    <p:bg>
      <p:bgPr>
        <a:solidFill>
          <a:schemeClr val="accent1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标题文本"/>
          <p:cNvSpPr txBox="1"/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defRPr b="1" sz="2000">
                <a:solidFill>
                  <a:srgbClr val="000000"/>
                </a:solidFill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278" name="图片占位符 2"/>
          <p:cNvSpPr/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79" name="正文级别 1…"/>
          <p:cNvSpPr txBox="1"/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80" name="幻灯片编号"/>
          <p:cNvSpPr txBox="1"/>
          <p:nvPr>
            <p:ph type="sldNum" sz="quarter" idx="2"/>
          </p:nvPr>
        </p:nvSpPr>
        <p:spPr>
          <a:xfrm>
            <a:off x="8422818" y="4769564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和竖排文字">
    <p:bg>
      <p:bgPr>
        <a:solidFill>
          <a:schemeClr val="accent1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标题文本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288" name="正文级别 1…"/>
          <p:cNvSpPr txBox="1"/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</p:spPr>
        <p:txBody>
          <a:bodyPr vert="eaVert"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89" name="幻灯片编号"/>
          <p:cNvSpPr txBox="1"/>
          <p:nvPr>
            <p:ph type="sldNum" sz="quarter" idx="2"/>
          </p:nvPr>
        </p:nvSpPr>
        <p:spPr>
          <a:xfrm>
            <a:off x="8422818" y="4769564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垂直排列标题与文本">
    <p:bg>
      <p:bgPr>
        <a:solidFill>
          <a:schemeClr val="accent1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标题文本"/>
          <p:cNvSpPr txBox="1"/>
          <p:nvPr>
            <p:ph type="title"/>
          </p:nvPr>
        </p:nvSpPr>
        <p:spPr>
          <a:xfrm>
            <a:off x="6629400" y="205978"/>
            <a:ext cx="2057400" cy="4388646"/>
          </a:xfrm>
          <a:prstGeom prst="rect">
            <a:avLst/>
          </a:prstGeom>
        </p:spPr>
        <p:txBody>
          <a:bodyPr vert="eaVert"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297" name="正文级别 1…"/>
          <p:cNvSpPr txBox="1"/>
          <p:nvPr>
            <p:ph type="body" idx="1"/>
          </p:nvPr>
        </p:nvSpPr>
        <p:spPr>
          <a:xfrm>
            <a:off x="457200" y="205978"/>
            <a:ext cx="6019800" cy="4388646"/>
          </a:xfrm>
          <a:prstGeom prst="rect">
            <a:avLst/>
          </a:prstGeom>
        </p:spPr>
        <p:txBody>
          <a:bodyPr vert="eaVert"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98" name="幻灯片编号"/>
          <p:cNvSpPr txBox="1"/>
          <p:nvPr>
            <p:ph type="sldNum" sz="quarter" idx="2"/>
          </p:nvPr>
        </p:nvSpPr>
        <p:spPr>
          <a:xfrm>
            <a:off x="8422818" y="4769564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99_标题和内容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幻灯片编号"/>
          <p:cNvSpPr txBox="1"/>
          <p:nvPr>
            <p:ph type="sldNum" sz="quarter" idx="2"/>
          </p:nvPr>
        </p:nvSpPr>
        <p:spPr>
          <a:xfrm>
            <a:off x="8621736" y="316733"/>
            <a:ext cx="132582" cy="127001"/>
          </a:xfrm>
          <a:prstGeom prst="rect">
            <a:avLst/>
          </a:prstGeom>
        </p:spPr>
        <p:txBody>
          <a:bodyPr lIns="0" tIns="0" rIns="0" bIns="0"/>
          <a:lstStyle>
            <a:lvl1pPr algn="ctr" defTabSz="457200"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6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60_标题和内容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8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83_标题和内容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/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标题文本</a:t>
            </a:r>
          </a:p>
        </p:txBody>
      </p:sp>
      <p:sp>
        <p:nvSpPr>
          <p:cNvPr id="3" name="正文级别 1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1">
              <a:lumOff val="44000"/>
            </a:schemeClr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1">
              <a:lumOff val="44000"/>
            </a:schemeClr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1">
              <a:lumOff val="44000"/>
            </a:schemeClr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1">
              <a:lumOff val="44000"/>
            </a:schemeClr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1">
              <a:lumOff val="44000"/>
            </a:schemeClr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1">
              <a:lumOff val="44000"/>
            </a:schemeClr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1">
              <a:lumOff val="44000"/>
            </a:schemeClr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1">
              <a:lumOff val="44000"/>
            </a:schemeClr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1">
              <a:lumOff val="44000"/>
            </a:schemeClr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chemeClr val="accent1">
              <a:lumOff val="44000"/>
            </a:schemeClr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chemeClr val="accent1">
              <a:lumOff val="44000"/>
            </a:schemeClr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chemeClr val="accent1">
              <a:lumOff val="44000"/>
            </a:schemeClr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chemeClr val="accent1">
              <a:lumOff val="44000"/>
            </a:schemeClr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chemeClr val="accent1">
              <a:lumOff val="44000"/>
            </a:schemeClr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chemeClr val="accent1">
              <a:lumOff val="44000"/>
            </a:schemeClr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chemeClr val="accent1">
              <a:lumOff val="44000"/>
            </a:schemeClr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chemeClr val="accent1">
              <a:lumOff val="44000"/>
            </a:schemeClr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chemeClr val="accent1">
              <a:lumOff val="44000"/>
            </a:schemeClr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13.png"/><Relationship Id="rId5" Type="http://schemas.openxmlformats.org/officeDocument/2006/relationships/image" Target="../media/image40.png"/><Relationship Id="rId6" Type="http://schemas.openxmlformats.org/officeDocument/2006/relationships/image" Target="../media/image47.png"/><Relationship Id="rId7" Type="http://schemas.openxmlformats.org/officeDocument/2006/relationships/image" Target="../media/image42.png"/><Relationship Id="rId8" Type="http://schemas.openxmlformats.org/officeDocument/2006/relationships/image" Target="../media/image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3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3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3.png"/><Relationship Id="rId3" Type="http://schemas.openxmlformats.org/officeDocument/2006/relationships/image" Target="../media/image32.pn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31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2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2" Type="http://schemas.openxmlformats.org/officeDocument/2006/relationships/image" Target="../media/image54.png"/><Relationship Id="rId13" Type="http://schemas.openxmlformats.org/officeDocument/2006/relationships/image" Target="../media/image55.png"/><Relationship Id="rId14" Type="http://schemas.openxmlformats.org/officeDocument/2006/relationships/image" Target="../media/image56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59.png"/><Relationship Id="rId7" Type="http://schemas.openxmlformats.org/officeDocument/2006/relationships/image" Target="../media/image2.png"/><Relationship Id="rId8" Type="http://schemas.openxmlformats.org/officeDocument/2006/relationships/image" Target="../media/image60.png"/><Relationship Id="rId9" Type="http://schemas.openxmlformats.org/officeDocument/2006/relationships/image" Target="../media/image31.png"/><Relationship Id="rId10" Type="http://schemas.openxmlformats.org/officeDocument/2006/relationships/image" Target="../media/image61.png"/><Relationship Id="rId11" Type="http://schemas.openxmlformats.org/officeDocument/2006/relationships/image" Target="../media/image62.png"/><Relationship Id="rId12" Type="http://schemas.openxmlformats.org/officeDocument/2006/relationships/image" Target="../media/image63.png"/><Relationship Id="rId13" Type="http://schemas.openxmlformats.org/officeDocument/2006/relationships/image" Target="../media/image4.png"/><Relationship Id="rId14" Type="http://schemas.openxmlformats.org/officeDocument/2006/relationships/image" Target="../media/image6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1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65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3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2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4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9" Type="http://schemas.openxmlformats.org/officeDocument/2006/relationships/image" Target="../media/image69.png"/><Relationship Id="rId10" Type="http://schemas.openxmlformats.org/officeDocument/2006/relationships/image" Target="../media/image70.png"/><Relationship Id="rId11" Type="http://schemas.openxmlformats.org/officeDocument/2006/relationships/image" Target="../media/image7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1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4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12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31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.png"/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6" Type="http://schemas.openxmlformats.org/officeDocument/2006/relationships/chart" Target="../charts/chart5.xml"/><Relationship Id="rId7" Type="http://schemas.openxmlformats.org/officeDocument/2006/relationships/chart" Target="../charts/chart6.xml"/><Relationship Id="rId8" Type="http://schemas.openxmlformats.org/officeDocument/2006/relationships/chart" Target="../charts/chart7.xml"/><Relationship Id="rId9" Type="http://schemas.openxmlformats.org/officeDocument/2006/relationships/image" Target="../media/image32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8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hyperlink" Target="http://www.1ppt.com/moban/" TargetMode="External"/><Relationship Id="rId3" Type="http://schemas.openxmlformats.org/officeDocument/2006/relationships/hyperlink" Target="http://www.1ppt.com/hangye/" TargetMode="External"/><Relationship Id="rId4" Type="http://schemas.openxmlformats.org/officeDocument/2006/relationships/hyperlink" Target="http://www.1ppt.com/jieri/" TargetMode="External"/><Relationship Id="rId5" Type="http://schemas.openxmlformats.org/officeDocument/2006/relationships/hyperlink" Target="http://www.1ppt.com/sucai/" TargetMode="External"/><Relationship Id="rId6" Type="http://schemas.openxmlformats.org/officeDocument/2006/relationships/hyperlink" Target="http://www.1ppt.com/beijing/" TargetMode="External"/><Relationship Id="rId7" Type="http://schemas.openxmlformats.org/officeDocument/2006/relationships/hyperlink" Target="http://www.1ppt.com/tubiao/" TargetMode="External"/><Relationship Id="rId8" Type="http://schemas.openxmlformats.org/officeDocument/2006/relationships/hyperlink" Target="http://www.1ppt.com/xiazai/" TargetMode="External"/><Relationship Id="rId9" Type="http://schemas.openxmlformats.org/officeDocument/2006/relationships/hyperlink" Target="http://www.1ppt.com/powerpoint/" TargetMode="External"/><Relationship Id="rId10" Type="http://schemas.openxmlformats.org/officeDocument/2006/relationships/hyperlink" Target="http://www.1ppt.com/word/" TargetMode="External"/><Relationship Id="rId11" Type="http://schemas.openxmlformats.org/officeDocument/2006/relationships/hyperlink" Target="http://www.1ppt.com/excel/" TargetMode="External"/><Relationship Id="rId12" Type="http://schemas.openxmlformats.org/officeDocument/2006/relationships/hyperlink" Target="http://www.1ppt.com/ziliao/" TargetMode="External"/><Relationship Id="rId13" Type="http://schemas.openxmlformats.org/officeDocument/2006/relationships/hyperlink" Target="http://www.1ppt.com/kejian/" TargetMode="External"/><Relationship Id="rId14" Type="http://schemas.openxmlformats.org/officeDocument/2006/relationships/hyperlink" Target="http://www.1ppt.com/fanwen/" TargetMode="External"/><Relationship Id="rId15" Type="http://schemas.openxmlformats.org/officeDocument/2006/relationships/hyperlink" Target="http://www.1ppt.com/shiti/" TargetMode="External"/><Relationship Id="rId16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ziti/" TargetMode="External"/><Relationship Id="rId18" Type="http://schemas.openxmlformats.org/officeDocument/2006/relationships/image" Target="../media/image82.png"/><Relationship Id="rId19" Type="http://schemas.openxmlformats.org/officeDocument/2006/relationships/image" Target="../media/image83.png"/><Relationship Id="rId20" Type="http://schemas.openxmlformats.org/officeDocument/2006/relationships/image" Target="../media/image8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5" Type="http://schemas.openxmlformats.org/officeDocument/2006/relationships/image" Target="../media/image26.png"/><Relationship Id="rId16" Type="http://schemas.openxmlformats.org/officeDocument/2006/relationships/image" Target="../media/image27.png"/><Relationship Id="rId17" Type="http://schemas.openxmlformats.org/officeDocument/2006/relationships/image" Target="../media/image28.png"/><Relationship Id="rId18" Type="http://schemas.openxmlformats.org/officeDocument/2006/relationships/image" Target="../media/image2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7" Type="http://schemas.openxmlformats.org/officeDocument/2006/relationships/image" Target="../media/image2.png"/><Relationship Id="rId8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1.png"/><Relationship Id="rId5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3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1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4.png"/><Relationship Id="rId7" Type="http://schemas.openxmlformats.org/officeDocument/2006/relationships/image" Target="../media/image13.png"/><Relationship Id="rId8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2.png"/><Relationship Id="rId3" Type="http://schemas.openxmlformats.org/officeDocument/2006/relationships/image" Target="../media/image2.png"/><Relationship Id="rId4" Type="http://schemas.openxmlformats.org/officeDocument/2006/relationships/image" Target="../media/image31.png"/><Relationship Id="rId5" Type="http://schemas.openxmlformats.org/officeDocument/2006/relationships/image" Target="../media/image13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Freeform 5"/>
          <p:cNvSpPr/>
          <p:nvPr/>
        </p:nvSpPr>
        <p:spPr>
          <a:xfrm>
            <a:off x="1140245" y="1111471"/>
            <a:ext cx="1580811" cy="1535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6" h="21600" fill="norm" stroke="1" extrusionOk="0">
                <a:moveTo>
                  <a:pt x="1800" y="7867"/>
                </a:moveTo>
                <a:cubicBezTo>
                  <a:pt x="1800" y="8111"/>
                  <a:pt x="2100" y="8412"/>
                  <a:pt x="2337" y="8412"/>
                </a:cubicBezTo>
                <a:lnTo>
                  <a:pt x="2376" y="8412"/>
                </a:lnTo>
                <a:cubicBezTo>
                  <a:pt x="2905" y="8412"/>
                  <a:pt x="3055" y="7631"/>
                  <a:pt x="3221" y="7200"/>
                </a:cubicBezTo>
                <a:cubicBezTo>
                  <a:pt x="3395" y="6736"/>
                  <a:pt x="3608" y="6126"/>
                  <a:pt x="3829" y="5719"/>
                </a:cubicBezTo>
                <a:lnTo>
                  <a:pt x="5155" y="5467"/>
                </a:lnTo>
                <a:cubicBezTo>
                  <a:pt x="5037" y="6004"/>
                  <a:pt x="4208" y="8241"/>
                  <a:pt x="4208" y="8494"/>
                </a:cubicBezTo>
                <a:lnTo>
                  <a:pt x="4176" y="8656"/>
                </a:lnTo>
                <a:lnTo>
                  <a:pt x="4626" y="11406"/>
                </a:lnTo>
                <a:cubicBezTo>
                  <a:pt x="4461" y="11439"/>
                  <a:pt x="3450" y="12081"/>
                  <a:pt x="3237" y="12212"/>
                </a:cubicBezTo>
                <a:cubicBezTo>
                  <a:pt x="2882" y="12439"/>
                  <a:pt x="2068" y="12757"/>
                  <a:pt x="2068" y="13253"/>
                </a:cubicBezTo>
                <a:cubicBezTo>
                  <a:pt x="2068" y="13619"/>
                  <a:pt x="2305" y="14001"/>
                  <a:pt x="2637" y="14001"/>
                </a:cubicBezTo>
                <a:lnTo>
                  <a:pt x="2866" y="14001"/>
                </a:lnTo>
                <a:cubicBezTo>
                  <a:pt x="3071" y="14001"/>
                  <a:pt x="4326" y="13180"/>
                  <a:pt x="4603" y="13025"/>
                </a:cubicBezTo>
                <a:cubicBezTo>
                  <a:pt x="5021" y="12805"/>
                  <a:pt x="6071" y="12309"/>
                  <a:pt x="6071" y="11756"/>
                </a:cubicBezTo>
                <a:cubicBezTo>
                  <a:pt x="6071" y="11154"/>
                  <a:pt x="5771" y="10430"/>
                  <a:pt x="5771" y="9828"/>
                </a:cubicBezTo>
                <a:cubicBezTo>
                  <a:pt x="6039" y="9828"/>
                  <a:pt x="6568" y="9950"/>
                  <a:pt x="6861" y="10007"/>
                </a:cubicBezTo>
                <a:cubicBezTo>
                  <a:pt x="7468" y="10113"/>
                  <a:pt x="7453" y="9991"/>
                  <a:pt x="7524" y="10658"/>
                </a:cubicBezTo>
                <a:cubicBezTo>
                  <a:pt x="7563" y="10983"/>
                  <a:pt x="7658" y="11439"/>
                  <a:pt x="7721" y="11788"/>
                </a:cubicBezTo>
                <a:cubicBezTo>
                  <a:pt x="7792" y="12138"/>
                  <a:pt x="7942" y="12464"/>
                  <a:pt x="8361" y="12464"/>
                </a:cubicBezTo>
                <a:lnTo>
                  <a:pt x="8479" y="12464"/>
                </a:lnTo>
                <a:cubicBezTo>
                  <a:pt x="8818" y="12464"/>
                  <a:pt x="9087" y="12179"/>
                  <a:pt x="9087" y="11837"/>
                </a:cubicBezTo>
                <a:lnTo>
                  <a:pt x="9087" y="11642"/>
                </a:lnTo>
                <a:cubicBezTo>
                  <a:pt x="9087" y="11333"/>
                  <a:pt x="8787" y="9885"/>
                  <a:pt x="8708" y="9478"/>
                </a:cubicBezTo>
                <a:cubicBezTo>
                  <a:pt x="8637" y="9112"/>
                  <a:pt x="8487" y="8876"/>
                  <a:pt x="8116" y="8795"/>
                </a:cubicBezTo>
                <a:cubicBezTo>
                  <a:pt x="7847" y="8729"/>
                  <a:pt x="7279" y="8616"/>
                  <a:pt x="7026" y="8607"/>
                </a:cubicBezTo>
                <a:lnTo>
                  <a:pt x="7713" y="6492"/>
                </a:lnTo>
                <a:cubicBezTo>
                  <a:pt x="7997" y="6565"/>
                  <a:pt x="8795" y="7867"/>
                  <a:pt x="9166" y="7867"/>
                </a:cubicBezTo>
                <a:cubicBezTo>
                  <a:pt x="9568" y="7867"/>
                  <a:pt x="10674" y="7639"/>
                  <a:pt x="11068" y="7542"/>
                </a:cubicBezTo>
                <a:cubicBezTo>
                  <a:pt x="11629" y="7395"/>
                  <a:pt x="12521" y="7493"/>
                  <a:pt x="12521" y="6761"/>
                </a:cubicBezTo>
                <a:cubicBezTo>
                  <a:pt x="12521" y="6500"/>
                  <a:pt x="12276" y="6216"/>
                  <a:pt x="12032" y="6216"/>
                </a:cubicBezTo>
                <a:cubicBezTo>
                  <a:pt x="11266" y="6216"/>
                  <a:pt x="10216" y="6647"/>
                  <a:pt x="9513" y="6647"/>
                </a:cubicBezTo>
                <a:cubicBezTo>
                  <a:pt x="9395" y="6647"/>
                  <a:pt x="8282" y="5329"/>
                  <a:pt x="8108" y="5142"/>
                </a:cubicBezTo>
                <a:cubicBezTo>
                  <a:pt x="7729" y="4735"/>
                  <a:pt x="7903" y="4751"/>
                  <a:pt x="7279" y="4540"/>
                </a:cubicBezTo>
                <a:cubicBezTo>
                  <a:pt x="7113" y="4483"/>
                  <a:pt x="6276" y="4165"/>
                  <a:pt x="6189" y="4165"/>
                </a:cubicBezTo>
                <a:lnTo>
                  <a:pt x="6111" y="4165"/>
                </a:lnTo>
                <a:cubicBezTo>
                  <a:pt x="5597" y="4165"/>
                  <a:pt x="4926" y="4336"/>
                  <a:pt x="4421" y="4426"/>
                </a:cubicBezTo>
                <a:cubicBezTo>
                  <a:pt x="3916" y="4515"/>
                  <a:pt x="3126" y="4548"/>
                  <a:pt x="2897" y="4906"/>
                </a:cubicBezTo>
                <a:cubicBezTo>
                  <a:pt x="2795" y="5077"/>
                  <a:pt x="1800" y="7696"/>
                  <a:pt x="1800" y="7867"/>
                </a:cubicBezTo>
                <a:close/>
                <a:moveTo>
                  <a:pt x="11187" y="21470"/>
                </a:moveTo>
                <a:cubicBezTo>
                  <a:pt x="11550" y="21437"/>
                  <a:pt x="13476" y="21047"/>
                  <a:pt x="13476" y="20843"/>
                </a:cubicBezTo>
                <a:lnTo>
                  <a:pt x="13476" y="12976"/>
                </a:lnTo>
                <a:lnTo>
                  <a:pt x="12292" y="12976"/>
                </a:lnTo>
                <a:cubicBezTo>
                  <a:pt x="12134" y="12976"/>
                  <a:pt x="11187" y="13652"/>
                  <a:pt x="11187" y="13765"/>
                </a:cubicBezTo>
                <a:lnTo>
                  <a:pt x="11187" y="21470"/>
                </a:lnTo>
                <a:close/>
                <a:moveTo>
                  <a:pt x="16516" y="11235"/>
                </a:moveTo>
                <a:lnTo>
                  <a:pt x="16532" y="19265"/>
                </a:lnTo>
                <a:cubicBezTo>
                  <a:pt x="16847" y="19045"/>
                  <a:pt x="18821" y="17288"/>
                  <a:pt x="18821" y="17028"/>
                </a:cubicBezTo>
                <a:lnTo>
                  <a:pt x="18805" y="9104"/>
                </a:lnTo>
                <a:lnTo>
                  <a:pt x="16516" y="11235"/>
                </a:lnTo>
                <a:close/>
                <a:moveTo>
                  <a:pt x="14582" y="12976"/>
                </a:moveTo>
                <a:lnTo>
                  <a:pt x="13863" y="12976"/>
                </a:lnTo>
                <a:lnTo>
                  <a:pt x="13863" y="20762"/>
                </a:lnTo>
                <a:cubicBezTo>
                  <a:pt x="14203" y="20681"/>
                  <a:pt x="16153" y="19704"/>
                  <a:pt x="16153" y="19468"/>
                </a:cubicBezTo>
                <a:lnTo>
                  <a:pt x="16153" y="11601"/>
                </a:lnTo>
                <a:cubicBezTo>
                  <a:pt x="15955" y="11650"/>
                  <a:pt x="14732" y="12976"/>
                  <a:pt x="14582" y="12976"/>
                </a:cubicBezTo>
                <a:close/>
                <a:moveTo>
                  <a:pt x="19161" y="6679"/>
                </a:moveTo>
                <a:lnTo>
                  <a:pt x="19413" y="6980"/>
                </a:lnTo>
                <a:lnTo>
                  <a:pt x="14203" y="11756"/>
                </a:lnTo>
                <a:cubicBezTo>
                  <a:pt x="13603" y="11756"/>
                  <a:pt x="13011" y="11756"/>
                  <a:pt x="12411" y="11756"/>
                </a:cubicBezTo>
                <a:cubicBezTo>
                  <a:pt x="11653" y="11756"/>
                  <a:pt x="11613" y="11951"/>
                  <a:pt x="11124" y="12285"/>
                </a:cubicBezTo>
                <a:cubicBezTo>
                  <a:pt x="10468" y="12732"/>
                  <a:pt x="9600" y="13399"/>
                  <a:pt x="8937" y="13765"/>
                </a:cubicBezTo>
                <a:cubicBezTo>
                  <a:pt x="8787" y="13692"/>
                  <a:pt x="6671" y="13269"/>
                  <a:pt x="6371" y="13220"/>
                </a:cubicBezTo>
                <a:cubicBezTo>
                  <a:pt x="5668" y="13106"/>
                  <a:pt x="5763" y="12944"/>
                  <a:pt x="5155" y="13253"/>
                </a:cubicBezTo>
                <a:cubicBezTo>
                  <a:pt x="4808" y="13432"/>
                  <a:pt x="4468" y="13627"/>
                  <a:pt x="4129" y="13806"/>
                </a:cubicBezTo>
                <a:cubicBezTo>
                  <a:pt x="3497" y="14123"/>
                  <a:pt x="2684" y="14514"/>
                  <a:pt x="2092" y="14888"/>
                </a:cubicBezTo>
                <a:cubicBezTo>
                  <a:pt x="1847" y="15043"/>
                  <a:pt x="197" y="15921"/>
                  <a:pt x="0" y="15970"/>
                </a:cubicBezTo>
                <a:lnTo>
                  <a:pt x="284" y="16572"/>
                </a:lnTo>
                <a:lnTo>
                  <a:pt x="5653" y="13725"/>
                </a:lnTo>
                <a:cubicBezTo>
                  <a:pt x="6197" y="13855"/>
                  <a:pt x="6813" y="13977"/>
                  <a:pt x="7366" y="14091"/>
                </a:cubicBezTo>
                <a:cubicBezTo>
                  <a:pt x="7784" y="14172"/>
                  <a:pt x="8724" y="14433"/>
                  <a:pt x="9126" y="14433"/>
                </a:cubicBezTo>
                <a:cubicBezTo>
                  <a:pt x="9150" y="14433"/>
                  <a:pt x="11803" y="12610"/>
                  <a:pt x="12063" y="12423"/>
                </a:cubicBezTo>
                <a:lnTo>
                  <a:pt x="14439" y="12431"/>
                </a:lnTo>
                <a:lnTo>
                  <a:pt x="19855" y="7468"/>
                </a:lnTo>
                <a:lnTo>
                  <a:pt x="20147" y="7704"/>
                </a:lnTo>
                <a:lnTo>
                  <a:pt x="20992" y="5923"/>
                </a:lnTo>
                <a:lnTo>
                  <a:pt x="19161" y="6679"/>
                </a:lnTo>
                <a:close/>
                <a:moveTo>
                  <a:pt x="8518" y="21551"/>
                </a:moveTo>
                <a:lnTo>
                  <a:pt x="9016" y="21600"/>
                </a:lnTo>
                <a:lnTo>
                  <a:pt x="9742" y="21592"/>
                </a:lnTo>
                <a:lnTo>
                  <a:pt x="10768" y="21543"/>
                </a:lnTo>
                <a:lnTo>
                  <a:pt x="10768" y="14001"/>
                </a:lnTo>
                <a:cubicBezTo>
                  <a:pt x="10405" y="14197"/>
                  <a:pt x="10089" y="14441"/>
                  <a:pt x="9742" y="14677"/>
                </a:cubicBezTo>
                <a:cubicBezTo>
                  <a:pt x="9016" y="15181"/>
                  <a:pt x="9387" y="14978"/>
                  <a:pt x="8518" y="14904"/>
                </a:cubicBezTo>
                <a:lnTo>
                  <a:pt x="8518" y="21551"/>
                </a:lnTo>
                <a:close/>
                <a:moveTo>
                  <a:pt x="5842" y="20917"/>
                </a:moveTo>
                <a:cubicBezTo>
                  <a:pt x="5842" y="21120"/>
                  <a:pt x="7776" y="21502"/>
                  <a:pt x="8132" y="21511"/>
                </a:cubicBezTo>
                <a:lnTo>
                  <a:pt x="8132" y="14904"/>
                </a:lnTo>
                <a:cubicBezTo>
                  <a:pt x="8132" y="14709"/>
                  <a:pt x="7216" y="14636"/>
                  <a:pt x="7026" y="14595"/>
                </a:cubicBezTo>
                <a:cubicBezTo>
                  <a:pt x="6711" y="14530"/>
                  <a:pt x="6174" y="14359"/>
                  <a:pt x="5842" y="14351"/>
                </a:cubicBezTo>
                <a:lnTo>
                  <a:pt x="5842" y="20917"/>
                </a:lnTo>
                <a:close/>
                <a:moveTo>
                  <a:pt x="19232" y="8908"/>
                </a:moveTo>
                <a:lnTo>
                  <a:pt x="19239" y="16434"/>
                </a:lnTo>
                <a:cubicBezTo>
                  <a:pt x="19374" y="16344"/>
                  <a:pt x="20013" y="15230"/>
                  <a:pt x="20132" y="14994"/>
                </a:cubicBezTo>
                <a:cubicBezTo>
                  <a:pt x="20416" y="14408"/>
                  <a:pt x="20582" y="13961"/>
                  <a:pt x="20826" y="13318"/>
                </a:cubicBezTo>
                <a:cubicBezTo>
                  <a:pt x="21126" y="12529"/>
                  <a:pt x="21600" y="10348"/>
                  <a:pt x="21529" y="9201"/>
                </a:cubicBezTo>
                <a:lnTo>
                  <a:pt x="21316" y="6997"/>
                </a:lnTo>
                <a:lnTo>
                  <a:pt x="21284" y="6980"/>
                </a:lnTo>
                <a:lnTo>
                  <a:pt x="19232" y="8908"/>
                </a:lnTo>
                <a:close/>
                <a:moveTo>
                  <a:pt x="5692" y="2001"/>
                </a:moveTo>
                <a:lnTo>
                  <a:pt x="5692" y="2205"/>
                </a:lnTo>
                <a:cubicBezTo>
                  <a:pt x="5692" y="3157"/>
                  <a:pt x="6616" y="4125"/>
                  <a:pt x="7524" y="4125"/>
                </a:cubicBezTo>
                <a:lnTo>
                  <a:pt x="7871" y="4125"/>
                </a:lnTo>
                <a:cubicBezTo>
                  <a:pt x="8818" y="4125"/>
                  <a:pt x="9703" y="3148"/>
                  <a:pt x="9703" y="2123"/>
                </a:cubicBezTo>
                <a:lnTo>
                  <a:pt x="9703" y="1928"/>
                </a:lnTo>
                <a:cubicBezTo>
                  <a:pt x="9703" y="1001"/>
                  <a:pt x="8795" y="0"/>
                  <a:pt x="7942" y="0"/>
                </a:cubicBezTo>
                <a:lnTo>
                  <a:pt x="7445" y="0"/>
                </a:lnTo>
                <a:cubicBezTo>
                  <a:pt x="6553" y="0"/>
                  <a:pt x="5692" y="1009"/>
                  <a:pt x="5692" y="2001"/>
                </a:cubicBezTo>
                <a:close/>
                <a:moveTo>
                  <a:pt x="3174" y="19623"/>
                </a:moveTo>
                <a:cubicBezTo>
                  <a:pt x="3174" y="19843"/>
                  <a:pt x="5124" y="20762"/>
                  <a:pt x="5463" y="20843"/>
                </a:cubicBezTo>
                <a:lnTo>
                  <a:pt x="5463" y="14433"/>
                </a:lnTo>
                <a:lnTo>
                  <a:pt x="3182" y="15669"/>
                </a:lnTo>
                <a:lnTo>
                  <a:pt x="3174" y="19623"/>
                </a:lnTo>
                <a:close/>
                <a:moveTo>
                  <a:pt x="505" y="17264"/>
                </a:moveTo>
                <a:cubicBezTo>
                  <a:pt x="505" y="17483"/>
                  <a:pt x="2487" y="19306"/>
                  <a:pt x="2795" y="19387"/>
                </a:cubicBezTo>
                <a:lnTo>
                  <a:pt x="2795" y="15889"/>
                </a:lnTo>
                <a:lnTo>
                  <a:pt x="513" y="17085"/>
                </a:lnTo>
                <a:lnTo>
                  <a:pt x="505" y="1726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314" name="组合 25"/>
          <p:cNvGrpSpPr/>
          <p:nvPr/>
        </p:nvGrpSpPr>
        <p:grpSpPr>
          <a:xfrm>
            <a:off x="683567" y="594445"/>
            <a:ext cx="2331830" cy="2331910"/>
            <a:chOff x="0" y="0"/>
            <a:chExt cx="2331828" cy="2331909"/>
          </a:xfrm>
        </p:grpSpPr>
        <p:sp>
          <p:nvSpPr>
            <p:cNvPr id="308" name="Freeform 6"/>
            <p:cNvSpPr/>
            <p:nvPr/>
          </p:nvSpPr>
          <p:spPr>
            <a:xfrm>
              <a:off x="1339105" y="15154"/>
              <a:ext cx="633248" cy="440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5032"/>
                  </a:moveTo>
                  <a:cubicBezTo>
                    <a:pt x="15923" y="7275"/>
                    <a:pt x="8624" y="1868"/>
                    <a:pt x="435" y="0"/>
                  </a:cubicBezTo>
                  <a:lnTo>
                    <a:pt x="0" y="9880"/>
                  </a:lnTo>
                  <a:cubicBezTo>
                    <a:pt x="6290" y="11522"/>
                    <a:pt x="11927" y="15683"/>
                    <a:pt x="16398" y="21600"/>
                  </a:cubicBezTo>
                  <a:lnTo>
                    <a:pt x="21600" y="15032"/>
                  </a:lnTo>
                  <a:close/>
                </a:path>
              </a:pathLst>
            </a:cu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9" name="Freeform 7"/>
            <p:cNvSpPr/>
            <p:nvPr/>
          </p:nvSpPr>
          <p:spPr>
            <a:xfrm>
              <a:off x="0" y="1122146"/>
              <a:ext cx="1916408" cy="120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4" fill="norm" stroke="1" extrusionOk="0">
                  <a:moveTo>
                    <a:pt x="20091" y="13784"/>
                  </a:moveTo>
                  <a:cubicBezTo>
                    <a:pt x="18393" y="15988"/>
                    <a:pt x="16270" y="17386"/>
                    <a:pt x="13971" y="17662"/>
                  </a:cubicBezTo>
                  <a:cubicBezTo>
                    <a:pt x="13488" y="17702"/>
                    <a:pt x="12998" y="17713"/>
                    <a:pt x="12501" y="17662"/>
                  </a:cubicBezTo>
                  <a:cubicBezTo>
                    <a:pt x="6630" y="17090"/>
                    <a:pt x="2253" y="9295"/>
                    <a:pt x="2280" y="224"/>
                  </a:cubicBezTo>
                  <a:lnTo>
                    <a:pt x="7" y="0"/>
                  </a:lnTo>
                  <a:cubicBezTo>
                    <a:pt x="0" y="326"/>
                    <a:pt x="0" y="633"/>
                    <a:pt x="0" y="949"/>
                  </a:cubicBezTo>
                  <a:cubicBezTo>
                    <a:pt x="0" y="1143"/>
                    <a:pt x="7" y="1337"/>
                    <a:pt x="13" y="1530"/>
                  </a:cubicBezTo>
                  <a:cubicBezTo>
                    <a:pt x="13" y="1643"/>
                    <a:pt x="13" y="1755"/>
                    <a:pt x="20" y="1857"/>
                  </a:cubicBezTo>
                  <a:cubicBezTo>
                    <a:pt x="26" y="2112"/>
                    <a:pt x="39" y="2347"/>
                    <a:pt x="52" y="2592"/>
                  </a:cubicBezTo>
                  <a:cubicBezTo>
                    <a:pt x="52" y="2632"/>
                    <a:pt x="59" y="2673"/>
                    <a:pt x="59" y="2724"/>
                  </a:cubicBezTo>
                  <a:cubicBezTo>
                    <a:pt x="660" y="12733"/>
                    <a:pt x="5852" y="20651"/>
                    <a:pt x="12351" y="21294"/>
                  </a:cubicBezTo>
                  <a:cubicBezTo>
                    <a:pt x="15408" y="21600"/>
                    <a:pt x="18282" y="20141"/>
                    <a:pt x="20627" y="17641"/>
                  </a:cubicBezTo>
                  <a:lnTo>
                    <a:pt x="20627" y="17611"/>
                  </a:lnTo>
                  <a:cubicBezTo>
                    <a:pt x="20960" y="17253"/>
                    <a:pt x="21286" y="16866"/>
                    <a:pt x="21600" y="16458"/>
                  </a:cubicBezTo>
                  <a:lnTo>
                    <a:pt x="20091" y="13784"/>
                  </a:lnTo>
                  <a:close/>
                </a:path>
              </a:pathLst>
            </a:cu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0" name="Freeform 8"/>
            <p:cNvSpPr/>
            <p:nvPr/>
          </p:nvSpPr>
          <p:spPr>
            <a:xfrm>
              <a:off x="507074" y="0"/>
              <a:ext cx="677291" cy="356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21193" y="12090"/>
                  </a:moveTo>
                  <a:lnTo>
                    <a:pt x="21600" y="9"/>
                  </a:lnTo>
                  <a:cubicBezTo>
                    <a:pt x="13636" y="-233"/>
                    <a:pt x="6153" y="4302"/>
                    <a:pt x="0" y="12229"/>
                  </a:cubicBezTo>
                  <a:lnTo>
                    <a:pt x="4287" y="21367"/>
                  </a:lnTo>
                  <a:cubicBezTo>
                    <a:pt x="9183" y="15413"/>
                    <a:pt x="15004" y="12021"/>
                    <a:pt x="21193" y="12090"/>
                  </a:cubicBezTo>
                  <a:close/>
                </a:path>
              </a:pathLst>
            </a:cu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1" name="Freeform 9"/>
            <p:cNvSpPr/>
            <p:nvPr/>
          </p:nvSpPr>
          <p:spPr>
            <a:xfrm>
              <a:off x="1903314" y="1256652"/>
              <a:ext cx="424944" cy="68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759"/>
                  </a:moveTo>
                  <a:lnTo>
                    <a:pt x="6827" y="21600"/>
                  </a:lnTo>
                  <a:cubicBezTo>
                    <a:pt x="15008" y="15897"/>
                    <a:pt x="20393" y="8563"/>
                    <a:pt x="21600" y="403"/>
                  </a:cubicBezTo>
                  <a:lnTo>
                    <a:pt x="11359" y="0"/>
                  </a:lnTo>
                  <a:cubicBezTo>
                    <a:pt x="10359" y="6399"/>
                    <a:pt x="6239" y="12175"/>
                    <a:pt x="0" y="16759"/>
                  </a:cubicBezTo>
                  <a:close/>
                </a:path>
              </a:pathLst>
            </a:cu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2" name="Freeform 10"/>
            <p:cNvSpPr/>
            <p:nvPr/>
          </p:nvSpPr>
          <p:spPr>
            <a:xfrm>
              <a:off x="19045" y="309161"/>
              <a:ext cx="490411" cy="659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4964"/>
                  </a:moveTo>
                  <a:lnTo>
                    <a:pt x="15702" y="0"/>
                  </a:lnTo>
                  <a:cubicBezTo>
                    <a:pt x="7711" y="5476"/>
                    <a:pt x="2043" y="12808"/>
                    <a:pt x="0" y="21164"/>
                  </a:cubicBezTo>
                  <a:lnTo>
                    <a:pt x="8962" y="21600"/>
                  </a:lnTo>
                  <a:cubicBezTo>
                    <a:pt x="10774" y="15063"/>
                    <a:pt x="15319" y="9303"/>
                    <a:pt x="21600" y="4964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3" name="Freeform 11"/>
            <p:cNvSpPr/>
            <p:nvPr/>
          </p:nvSpPr>
          <p:spPr>
            <a:xfrm>
              <a:off x="1933072" y="446048"/>
              <a:ext cx="398757" cy="655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96" y="21181"/>
                  </a:moveTo>
                  <a:lnTo>
                    <a:pt x="21600" y="21600"/>
                  </a:lnTo>
                  <a:cubicBezTo>
                    <a:pt x="20908" y="13536"/>
                    <a:pt x="16066" y="6043"/>
                    <a:pt x="8238" y="0"/>
                  </a:cubicBezTo>
                  <a:lnTo>
                    <a:pt x="0" y="4404"/>
                  </a:lnTo>
                  <a:cubicBezTo>
                    <a:pt x="5974" y="9170"/>
                    <a:pt x="9778" y="14947"/>
                    <a:pt x="10596" y="21181"/>
                  </a:cubicBezTo>
                  <a:close/>
                </a:path>
              </a:pathLst>
            </a:custGeom>
            <a:blipFill rotWithShape="1">
              <a:blip r:embed="rId8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15" name="文本框 17"/>
          <p:cNvSpPr txBox="1"/>
          <p:nvPr/>
        </p:nvSpPr>
        <p:spPr>
          <a:xfrm>
            <a:off x="3164242" y="2520136"/>
            <a:ext cx="6858828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数据分析报告</a:t>
            </a:r>
            <a:r>
              <a:t>PPT</a:t>
            </a:r>
            <a:r>
              <a:t>模板</a:t>
            </a:r>
          </a:p>
        </p:txBody>
      </p:sp>
      <p:sp>
        <p:nvSpPr>
          <p:cNvPr id="316" name="文本框 18"/>
          <p:cNvSpPr txBox="1"/>
          <p:nvPr/>
        </p:nvSpPr>
        <p:spPr>
          <a:xfrm>
            <a:off x="3209365" y="3126833"/>
            <a:ext cx="3804083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框架完整的工作总结、新年计划、业绩汇报、述职报告 </a:t>
            </a:r>
          </a:p>
        </p:txBody>
      </p:sp>
      <p:sp>
        <p:nvSpPr>
          <p:cNvPr id="317" name="直接连接符 19"/>
          <p:cNvSpPr/>
          <p:nvPr/>
        </p:nvSpPr>
        <p:spPr>
          <a:xfrm>
            <a:off x="3275855" y="3111020"/>
            <a:ext cx="4451714" cy="1"/>
          </a:xfrm>
          <a:prstGeom prst="line">
            <a:avLst/>
          </a:prstGeom>
          <a:gradFill>
            <a:gsLst>
              <a:gs pos="0">
                <a:schemeClr val="accent3"/>
              </a:gs>
              <a:gs pos="51000">
                <a:schemeClr val="accent3"/>
              </a:gs>
              <a:gs pos="100000">
                <a:srgbClr val="BFBFBF"/>
              </a:gs>
            </a:gsLst>
            <a:lin ang="18900000"/>
          </a:gradFill>
          <a:ln w="15875">
            <a:solidFill>
              <a:schemeClr val="accent1">
                <a:lumOff val="44000"/>
              </a:schemeClr>
            </a:solidFill>
            <a:miter/>
          </a:ln>
          <a:effectLst>
            <a:outerShdw sx="100000" sy="100000" kx="0" ky="0" algn="b" rotWithShape="0" blurRad="50800" dist="50800" dir="8100000">
              <a:srgbClr val="000000">
                <a:alpha val="2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18" name="圆角矩形 20"/>
          <p:cNvSpPr txBox="1"/>
          <p:nvPr/>
        </p:nvSpPr>
        <p:spPr>
          <a:xfrm>
            <a:off x="3165294" y="3431001"/>
            <a:ext cx="1519394" cy="2692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01600" dir="7200000">
              <a:srgbClr val="000000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汇报人：Workbition</a:t>
            </a:r>
          </a:p>
        </p:txBody>
      </p:sp>
      <p:sp>
        <p:nvSpPr>
          <p:cNvPr id="319" name="圆角矩形 21"/>
          <p:cNvSpPr txBox="1"/>
          <p:nvPr/>
        </p:nvSpPr>
        <p:spPr>
          <a:xfrm>
            <a:off x="4760127" y="3446987"/>
            <a:ext cx="1220705" cy="2438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27000" dir="7200000">
              <a:srgbClr val="000000">
                <a:alpha val="2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20XX.12.12</a:t>
            </a:r>
          </a:p>
        </p:txBody>
      </p:sp>
      <p:sp>
        <p:nvSpPr>
          <p:cNvPr id="320" name="椭圆 23"/>
          <p:cNvSpPr/>
          <p:nvPr/>
        </p:nvSpPr>
        <p:spPr>
          <a:xfrm>
            <a:off x="7100709" y="358530"/>
            <a:ext cx="499503" cy="499505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76200" dist="38100" dir="2700000">
              <a:schemeClr val="accent1">
                <a:lumOff val="44000"/>
                <a:alpha val="25000"/>
              </a:schemeClr>
            </a:outerShdw>
          </a:effectLst>
        </p:spPr>
        <p:txBody>
          <a:bodyPr lIns="45719" rIns="45719" anchor="ctr"/>
          <a:lstStyle/>
          <a:p>
            <a:pPr algn="ctr"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</a:p>
        </p:txBody>
      </p:sp>
      <p:sp>
        <p:nvSpPr>
          <p:cNvPr id="321" name="椭圆 39"/>
          <p:cNvSpPr/>
          <p:nvPr/>
        </p:nvSpPr>
        <p:spPr>
          <a:xfrm>
            <a:off x="7661695" y="358530"/>
            <a:ext cx="499503" cy="499505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76200" dist="38100" dir="2700000">
              <a:schemeClr val="accent1">
                <a:lumOff val="44000"/>
                <a:alpha val="25000"/>
              </a:schemeClr>
            </a:outerShdw>
          </a:effectLst>
        </p:spPr>
        <p:txBody>
          <a:bodyPr lIns="45719" rIns="45719" anchor="ctr"/>
          <a:lstStyle/>
          <a:p>
            <a:pPr algn="ctr"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</a:p>
        </p:txBody>
      </p:sp>
      <p:sp>
        <p:nvSpPr>
          <p:cNvPr id="322" name="椭圆 40"/>
          <p:cNvSpPr/>
          <p:nvPr/>
        </p:nvSpPr>
        <p:spPr>
          <a:xfrm>
            <a:off x="8222683" y="358530"/>
            <a:ext cx="499503" cy="499505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76200" dist="38100" dir="2700000">
              <a:schemeClr val="accent1">
                <a:lumOff val="44000"/>
                <a:alpha val="25000"/>
              </a:schemeClr>
            </a:outerShdw>
          </a:effectLst>
        </p:spPr>
        <p:txBody>
          <a:bodyPr lIns="45719" rIns="45719" anchor="ctr"/>
          <a:lstStyle/>
          <a:p>
            <a:pPr algn="ctr"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</a:p>
        </p:txBody>
      </p:sp>
      <p:grpSp>
        <p:nvGrpSpPr>
          <p:cNvPr id="326" name="组合 41"/>
          <p:cNvGrpSpPr/>
          <p:nvPr/>
        </p:nvGrpSpPr>
        <p:grpSpPr>
          <a:xfrm>
            <a:off x="7257622" y="509205"/>
            <a:ext cx="201679" cy="200947"/>
            <a:chOff x="0" y="0"/>
            <a:chExt cx="201677" cy="200945"/>
          </a:xfrm>
        </p:grpSpPr>
        <p:sp>
          <p:nvSpPr>
            <p:cNvPr id="323" name="Freeform 9"/>
            <p:cNvSpPr/>
            <p:nvPr/>
          </p:nvSpPr>
          <p:spPr>
            <a:xfrm>
              <a:off x="27154" y="0"/>
              <a:ext cx="147369" cy="200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32" y="15258"/>
                  </a:moveTo>
                  <a:cubicBezTo>
                    <a:pt x="8105" y="15629"/>
                    <a:pt x="8611" y="15868"/>
                    <a:pt x="9154" y="15868"/>
                  </a:cubicBezTo>
                  <a:cubicBezTo>
                    <a:pt x="12446" y="15868"/>
                    <a:pt x="12446" y="15868"/>
                    <a:pt x="12446" y="15868"/>
                  </a:cubicBezTo>
                  <a:cubicBezTo>
                    <a:pt x="12953" y="15868"/>
                    <a:pt x="13495" y="15629"/>
                    <a:pt x="13568" y="15258"/>
                  </a:cubicBezTo>
                  <a:cubicBezTo>
                    <a:pt x="13640" y="14515"/>
                    <a:pt x="14111" y="13878"/>
                    <a:pt x="14979" y="13507"/>
                  </a:cubicBezTo>
                  <a:cubicBezTo>
                    <a:pt x="17765" y="12392"/>
                    <a:pt x="19502" y="10243"/>
                    <a:pt x="19502" y="7908"/>
                  </a:cubicBezTo>
                  <a:cubicBezTo>
                    <a:pt x="19502" y="4378"/>
                    <a:pt x="15594" y="1513"/>
                    <a:pt x="10782" y="1513"/>
                  </a:cubicBezTo>
                  <a:cubicBezTo>
                    <a:pt x="5970" y="1513"/>
                    <a:pt x="2062" y="4378"/>
                    <a:pt x="2062" y="7908"/>
                  </a:cubicBezTo>
                  <a:cubicBezTo>
                    <a:pt x="2062" y="10243"/>
                    <a:pt x="3799" y="12392"/>
                    <a:pt x="6621" y="13507"/>
                  </a:cubicBezTo>
                  <a:cubicBezTo>
                    <a:pt x="7489" y="13878"/>
                    <a:pt x="7924" y="14515"/>
                    <a:pt x="8032" y="15258"/>
                  </a:cubicBezTo>
                  <a:close/>
                  <a:moveTo>
                    <a:pt x="12808" y="20751"/>
                  </a:moveTo>
                  <a:cubicBezTo>
                    <a:pt x="12663" y="21229"/>
                    <a:pt x="12084" y="21600"/>
                    <a:pt x="11361" y="21600"/>
                  </a:cubicBezTo>
                  <a:cubicBezTo>
                    <a:pt x="10203" y="21600"/>
                    <a:pt x="10203" y="21600"/>
                    <a:pt x="10203" y="21600"/>
                  </a:cubicBezTo>
                  <a:cubicBezTo>
                    <a:pt x="9516" y="21600"/>
                    <a:pt x="8937" y="21229"/>
                    <a:pt x="8756" y="20751"/>
                  </a:cubicBezTo>
                  <a:cubicBezTo>
                    <a:pt x="8177" y="20751"/>
                    <a:pt x="8177" y="20751"/>
                    <a:pt x="8177" y="20751"/>
                  </a:cubicBezTo>
                  <a:cubicBezTo>
                    <a:pt x="6983" y="20751"/>
                    <a:pt x="5970" y="20034"/>
                    <a:pt x="5970" y="19159"/>
                  </a:cubicBezTo>
                  <a:cubicBezTo>
                    <a:pt x="5970" y="15285"/>
                    <a:pt x="5970" y="15285"/>
                    <a:pt x="5970" y="15285"/>
                  </a:cubicBezTo>
                  <a:cubicBezTo>
                    <a:pt x="5970" y="15099"/>
                    <a:pt x="5861" y="14940"/>
                    <a:pt x="5608" y="14833"/>
                  </a:cubicBezTo>
                  <a:cubicBezTo>
                    <a:pt x="2171" y="13454"/>
                    <a:pt x="0" y="10800"/>
                    <a:pt x="0" y="7908"/>
                  </a:cubicBezTo>
                  <a:cubicBezTo>
                    <a:pt x="0" y="3529"/>
                    <a:pt x="4848" y="0"/>
                    <a:pt x="10782" y="0"/>
                  </a:cubicBezTo>
                  <a:cubicBezTo>
                    <a:pt x="16752" y="0"/>
                    <a:pt x="21600" y="3529"/>
                    <a:pt x="21600" y="7908"/>
                  </a:cubicBezTo>
                  <a:cubicBezTo>
                    <a:pt x="21600" y="10800"/>
                    <a:pt x="19429" y="13454"/>
                    <a:pt x="15956" y="14833"/>
                  </a:cubicBezTo>
                  <a:cubicBezTo>
                    <a:pt x="15739" y="14940"/>
                    <a:pt x="15594" y="15099"/>
                    <a:pt x="15594" y="15285"/>
                  </a:cubicBezTo>
                  <a:cubicBezTo>
                    <a:pt x="15630" y="19159"/>
                    <a:pt x="15630" y="19159"/>
                    <a:pt x="15630" y="19159"/>
                  </a:cubicBezTo>
                  <a:cubicBezTo>
                    <a:pt x="15630" y="20034"/>
                    <a:pt x="14617" y="20751"/>
                    <a:pt x="13423" y="20751"/>
                  </a:cubicBezTo>
                  <a:cubicBezTo>
                    <a:pt x="12808" y="20751"/>
                    <a:pt x="12808" y="20751"/>
                    <a:pt x="12808" y="20751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  <p:sp>
          <p:nvSpPr>
            <p:cNvPr id="324" name="Freeform 10"/>
            <p:cNvSpPr/>
            <p:nvPr/>
          </p:nvSpPr>
          <p:spPr>
            <a:xfrm>
              <a:off x="0" y="20170"/>
              <a:ext cx="201679" cy="105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fill="norm" stroke="1" extrusionOk="0">
                  <a:moveTo>
                    <a:pt x="18480" y="20170"/>
                  </a:moveTo>
                  <a:cubicBezTo>
                    <a:pt x="18242" y="19920"/>
                    <a:pt x="18163" y="19320"/>
                    <a:pt x="18295" y="18870"/>
                  </a:cubicBezTo>
                  <a:cubicBezTo>
                    <a:pt x="18454" y="18420"/>
                    <a:pt x="18745" y="18270"/>
                    <a:pt x="18983" y="18520"/>
                  </a:cubicBezTo>
                  <a:cubicBezTo>
                    <a:pt x="19961" y="19570"/>
                    <a:pt x="19961" y="19570"/>
                    <a:pt x="19961" y="19570"/>
                  </a:cubicBezTo>
                  <a:cubicBezTo>
                    <a:pt x="20199" y="19820"/>
                    <a:pt x="20278" y="20420"/>
                    <a:pt x="20146" y="20870"/>
                  </a:cubicBezTo>
                  <a:cubicBezTo>
                    <a:pt x="20014" y="21320"/>
                    <a:pt x="19696" y="21470"/>
                    <a:pt x="19459" y="21220"/>
                  </a:cubicBezTo>
                  <a:cubicBezTo>
                    <a:pt x="18480" y="20170"/>
                    <a:pt x="18480" y="20170"/>
                    <a:pt x="18480" y="20170"/>
                  </a:cubicBezTo>
                  <a:close/>
                  <a:moveTo>
                    <a:pt x="18983" y="2820"/>
                  </a:moveTo>
                  <a:cubicBezTo>
                    <a:pt x="18745" y="3070"/>
                    <a:pt x="18454" y="2920"/>
                    <a:pt x="18295" y="2470"/>
                  </a:cubicBezTo>
                  <a:cubicBezTo>
                    <a:pt x="18163" y="2020"/>
                    <a:pt x="18242" y="1420"/>
                    <a:pt x="18480" y="1170"/>
                  </a:cubicBezTo>
                  <a:cubicBezTo>
                    <a:pt x="19459" y="120"/>
                    <a:pt x="19459" y="120"/>
                    <a:pt x="19459" y="120"/>
                  </a:cubicBezTo>
                  <a:cubicBezTo>
                    <a:pt x="19696" y="-130"/>
                    <a:pt x="20014" y="20"/>
                    <a:pt x="20146" y="470"/>
                  </a:cubicBezTo>
                  <a:cubicBezTo>
                    <a:pt x="20278" y="920"/>
                    <a:pt x="20199" y="1470"/>
                    <a:pt x="19961" y="1770"/>
                  </a:cubicBezTo>
                  <a:cubicBezTo>
                    <a:pt x="18983" y="2820"/>
                    <a:pt x="18983" y="2820"/>
                    <a:pt x="18983" y="2820"/>
                  </a:cubicBezTo>
                  <a:close/>
                  <a:moveTo>
                    <a:pt x="19961" y="11620"/>
                  </a:moveTo>
                  <a:cubicBezTo>
                    <a:pt x="19696" y="11620"/>
                    <a:pt x="19459" y="11170"/>
                    <a:pt x="19459" y="10670"/>
                  </a:cubicBezTo>
                  <a:cubicBezTo>
                    <a:pt x="19459" y="10120"/>
                    <a:pt x="19696" y="9720"/>
                    <a:pt x="19961" y="9720"/>
                  </a:cubicBezTo>
                  <a:cubicBezTo>
                    <a:pt x="21098" y="9720"/>
                    <a:pt x="21098" y="9720"/>
                    <a:pt x="21098" y="9720"/>
                  </a:cubicBezTo>
                  <a:cubicBezTo>
                    <a:pt x="21362" y="9720"/>
                    <a:pt x="21600" y="10120"/>
                    <a:pt x="21600" y="10670"/>
                  </a:cubicBezTo>
                  <a:cubicBezTo>
                    <a:pt x="21600" y="11170"/>
                    <a:pt x="21362" y="11620"/>
                    <a:pt x="21098" y="11620"/>
                  </a:cubicBezTo>
                  <a:cubicBezTo>
                    <a:pt x="19961" y="11620"/>
                    <a:pt x="19961" y="11620"/>
                    <a:pt x="19961" y="11620"/>
                  </a:cubicBezTo>
                  <a:close/>
                  <a:moveTo>
                    <a:pt x="3120" y="1170"/>
                  </a:moveTo>
                  <a:cubicBezTo>
                    <a:pt x="3358" y="1420"/>
                    <a:pt x="3437" y="2020"/>
                    <a:pt x="3278" y="2470"/>
                  </a:cubicBezTo>
                  <a:cubicBezTo>
                    <a:pt x="3146" y="2920"/>
                    <a:pt x="2855" y="3070"/>
                    <a:pt x="2591" y="2820"/>
                  </a:cubicBezTo>
                  <a:cubicBezTo>
                    <a:pt x="1639" y="1770"/>
                    <a:pt x="1639" y="1770"/>
                    <a:pt x="1639" y="1770"/>
                  </a:cubicBezTo>
                  <a:cubicBezTo>
                    <a:pt x="1401" y="1470"/>
                    <a:pt x="1295" y="920"/>
                    <a:pt x="1454" y="470"/>
                  </a:cubicBezTo>
                  <a:cubicBezTo>
                    <a:pt x="1586" y="20"/>
                    <a:pt x="1904" y="-130"/>
                    <a:pt x="2141" y="120"/>
                  </a:cubicBezTo>
                  <a:cubicBezTo>
                    <a:pt x="3120" y="1170"/>
                    <a:pt x="3120" y="1170"/>
                    <a:pt x="3120" y="1170"/>
                  </a:cubicBezTo>
                  <a:close/>
                  <a:moveTo>
                    <a:pt x="2591" y="18520"/>
                  </a:moveTo>
                  <a:cubicBezTo>
                    <a:pt x="2855" y="18270"/>
                    <a:pt x="3146" y="18420"/>
                    <a:pt x="3278" y="18870"/>
                  </a:cubicBezTo>
                  <a:cubicBezTo>
                    <a:pt x="3437" y="19320"/>
                    <a:pt x="3358" y="19920"/>
                    <a:pt x="3120" y="20170"/>
                  </a:cubicBezTo>
                  <a:cubicBezTo>
                    <a:pt x="2141" y="21220"/>
                    <a:pt x="2141" y="21220"/>
                    <a:pt x="2141" y="21220"/>
                  </a:cubicBezTo>
                  <a:cubicBezTo>
                    <a:pt x="1904" y="21470"/>
                    <a:pt x="1586" y="21320"/>
                    <a:pt x="1454" y="20870"/>
                  </a:cubicBezTo>
                  <a:cubicBezTo>
                    <a:pt x="1295" y="20420"/>
                    <a:pt x="1401" y="19820"/>
                    <a:pt x="1639" y="19570"/>
                  </a:cubicBezTo>
                  <a:cubicBezTo>
                    <a:pt x="2591" y="18520"/>
                    <a:pt x="2591" y="18520"/>
                    <a:pt x="2591" y="18520"/>
                  </a:cubicBezTo>
                  <a:close/>
                  <a:moveTo>
                    <a:pt x="1639" y="9720"/>
                  </a:moveTo>
                  <a:cubicBezTo>
                    <a:pt x="1904" y="9720"/>
                    <a:pt x="2141" y="10120"/>
                    <a:pt x="2141" y="10670"/>
                  </a:cubicBezTo>
                  <a:cubicBezTo>
                    <a:pt x="2141" y="11170"/>
                    <a:pt x="1904" y="11620"/>
                    <a:pt x="1639" y="11620"/>
                  </a:cubicBezTo>
                  <a:cubicBezTo>
                    <a:pt x="502" y="11620"/>
                    <a:pt x="502" y="11620"/>
                    <a:pt x="502" y="11620"/>
                  </a:cubicBezTo>
                  <a:cubicBezTo>
                    <a:pt x="238" y="11620"/>
                    <a:pt x="0" y="11170"/>
                    <a:pt x="0" y="10670"/>
                  </a:cubicBezTo>
                  <a:cubicBezTo>
                    <a:pt x="0" y="10120"/>
                    <a:pt x="238" y="9720"/>
                    <a:pt x="502" y="9720"/>
                  </a:cubicBezTo>
                  <a:cubicBezTo>
                    <a:pt x="1639" y="9720"/>
                    <a:pt x="1639" y="9720"/>
                    <a:pt x="1639" y="9720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  <p:sp>
          <p:nvSpPr>
            <p:cNvPr id="325" name="Freeform 11"/>
            <p:cNvSpPr/>
            <p:nvPr/>
          </p:nvSpPr>
          <p:spPr>
            <a:xfrm>
              <a:off x="65303" y="42403"/>
              <a:ext cx="71177" cy="71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443" fill="norm" stroke="1" extrusionOk="0">
                  <a:moveTo>
                    <a:pt x="57" y="2801"/>
                  </a:moveTo>
                  <a:cubicBezTo>
                    <a:pt x="-164" y="2064"/>
                    <a:pt x="278" y="1327"/>
                    <a:pt x="1016" y="1106"/>
                  </a:cubicBezTo>
                  <a:cubicBezTo>
                    <a:pt x="1753" y="885"/>
                    <a:pt x="2564" y="1327"/>
                    <a:pt x="2711" y="2064"/>
                  </a:cubicBezTo>
                  <a:cubicBezTo>
                    <a:pt x="3522" y="4792"/>
                    <a:pt x="3522" y="4792"/>
                    <a:pt x="3522" y="4792"/>
                  </a:cubicBezTo>
                  <a:cubicBezTo>
                    <a:pt x="4480" y="4423"/>
                    <a:pt x="5512" y="4128"/>
                    <a:pt x="6545" y="3907"/>
                  </a:cubicBezTo>
                  <a:cubicBezTo>
                    <a:pt x="6545" y="3907"/>
                    <a:pt x="6545" y="3907"/>
                    <a:pt x="6545" y="3907"/>
                  </a:cubicBezTo>
                  <a:cubicBezTo>
                    <a:pt x="7429" y="3686"/>
                    <a:pt x="8314" y="3612"/>
                    <a:pt x="9198" y="3539"/>
                  </a:cubicBezTo>
                  <a:cubicBezTo>
                    <a:pt x="9198" y="1401"/>
                    <a:pt x="9198" y="1401"/>
                    <a:pt x="9198" y="1401"/>
                  </a:cubicBezTo>
                  <a:cubicBezTo>
                    <a:pt x="9198" y="590"/>
                    <a:pt x="9862" y="0"/>
                    <a:pt x="10599" y="0"/>
                  </a:cubicBezTo>
                  <a:cubicBezTo>
                    <a:pt x="11410" y="0"/>
                    <a:pt x="12000" y="590"/>
                    <a:pt x="12000" y="1401"/>
                  </a:cubicBezTo>
                  <a:cubicBezTo>
                    <a:pt x="12000" y="3539"/>
                    <a:pt x="12000" y="3539"/>
                    <a:pt x="12000" y="3539"/>
                  </a:cubicBezTo>
                  <a:cubicBezTo>
                    <a:pt x="12958" y="3612"/>
                    <a:pt x="13843" y="3686"/>
                    <a:pt x="14727" y="3907"/>
                  </a:cubicBezTo>
                  <a:cubicBezTo>
                    <a:pt x="14727" y="3907"/>
                    <a:pt x="14727" y="3907"/>
                    <a:pt x="14727" y="3907"/>
                  </a:cubicBezTo>
                  <a:cubicBezTo>
                    <a:pt x="14727" y="3907"/>
                    <a:pt x="14727" y="3907"/>
                    <a:pt x="14727" y="3907"/>
                  </a:cubicBezTo>
                  <a:cubicBezTo>
                    <a:pt x="15760" y="4128"/>
                    <a:pt x="16718" y="4423"/>
                    <a:pt x="17676" y="4792"/>
                  </a:cubicBezTo>
                  <a:cubicBezTo>
                    <a:pt x="18487" y="2064"/>
                    <a:pt x="18487" y="2064"/>
                    <a:pt x="18487" y="2064"/>
                  </a:cubicBezTo>
                  <a:cubicBezTo>
                    <a:pt x="18708" y="1327"/>
                    <a:pt x="19519" y="885"/>
                    <a:pt x="20256" y="1106"/>
                  </a:cubicBezTo>
                  <a:cubicBezTo>
                    <a:pt x="20994" y="1327"/>
                    <a:pt x="21436" y="2064"/>
                    <a:pt x="21215" y="2801"/>
                  </a:cubicBezTo>
                  <a:cubicBezTo>
                    <a:pt x="16054" y="20494"/>
                    <a:pt x="16054" y="20494"/>
                    <a:pt x="16054" y="20494"/>
                  </a:cubicBezTo>
                  <a:cubicBezTo>
                    <a:pt x="15833" y="21231"/>
                    <a:pt x="15022" y="21600"/>
                    <a:pt x="14285" y="21379"/>
                  </a:cubicBezTo>
                  <a:cubicBezTo>
                    <a:pt x="13548" y="21231"/>
                    <a:pt x="13106" y="20420"/>
                    <a:pt x="13327" y="19683"/>
                  </a:cubicBezTo>
                  <a:cubicBezTo>
                    <a:pt x="16939" y="7519"/>
                    <a:pt x="16939" y="7519"/>
                    <a:pt x="16939" y="7519"/>
                  </a:cubicBezTo>
                  <a:cubicBezTo>
                    <a:pt x="16054" y="7151"/>
                    <a:pt x="15096" y="6856"/>
                    <a:pt x="14138" y="6635"/>
                  </a:cubicBezTo>
                  <a:cubicBezTo>
                    <a:pt x="14138" y="6635"/>
                    <a:pt x="14138" y="6635"/>
                    <a:pt x="14138" y="6635"/>
                  </a:cubicBezTo>
                  <a:cubicBezTo>
                    <a:pt x="13474" y="6487"/>
                    <a:pt x="12737" y="6414"/>
                    <a:pt x="12000" y="6340"/>
                  </a:cubicBezTo>
                  <a:cubicBezTo>
                    <a:pt x="12000" y="9731"/>
                    <a:pt x="12000" y="9731"/>
                    <a:pt x="12000" y="9731"/>
                  </a:cubicBezTo>
                  <a:cubicBezTo>
                    <a:pt x="12000" y="10542"/>
                    <a:pt x="11410" y="11132"/>
                    <a:pt x="10599" y="11132"/>
                  </a:cubicBezTo>
                  <a:cubicBezTo>
                    <a:pt x="9862" y="11132"/>
                    <a:pt x="9198" y="10542"/>
                    <a:pt x="9198" y="9731"/>
                  </a:cubicBezTo>
                  <a:cubicBezTo>
                    <a:pt x="9198" y="6340"/>
                    <a:pt x="9198" y="6340"/>
                    <a:pt x="9198" y="6340"/>
                  </a:cubicBezTo>
                  <a:cubicBezTo>
                    <a:pt x="8535" y="6414"/>
                    <a:pt x="7798" y="6487"/>
                    <a:pt x="7134" y="6635"/>
                  </a:cubicBezTo>
                  <a:cubicBezTo>
                    <a:pt x="7134" y="6635"/>
                    <a:pt x="7134" y="6635"/>
                    <a:pt x="7134" y="6635"/>
                  </a:cubicBezTo>
                  <a:cubicBezTo>
                    <a:pt x="6102" y="6856"/>
                    <a:pt x="5218" y="7151"/>
                    <a:pt x="4333" y="7519"/>
                  </a:cubicBezTo>
                  <a:cubicBezTo>
                    <a:pt x="7871" y="19683"/>
                    <a:pt x="7871" y="19683"/>
                    <a:pt x="7871" y="19683"/>
                  </a:cubicBezTo>
                  <a:cubicBezTo>
                    <a:pt x="8093" y="20420"/>
                    <a:pt x="7650" y="21231"/>
                    <a:pt x="6913" y="21379"/>
                  </a:cubicBezTo>
                  <a:cubicBezTo>
                    <a:pt x="6176" y="21600"/>
                    <a:pt x="5439" y="21231"/>
                    <a:pt x="5218" y="20494"/>
                  </a:cubicBezTo>
                  <a:cubicBezTo>
                    <a:pt x="57" y="2801"/>
                    <a:pt x="57" y="2801"/>
                    <a:pt x="57" y="2801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</p:grpSp>
      <p:grpSp>
        <p:nvGrpSpPr>
          <p:cNvPr id="329" name="组合 45"/>
          <p:cNvGrpSpPr/>
          <p:nvPr/>
        </p:nvGrpSpPr>
        <p:grpSpPr>
          <a:xfrm>
            <a:off x="7811516" y="513576"/>
            <a:ext cx="200299" cy="200679"/>
            <a:chOff x="0" y="0"/>
            <a:chExt cx="200297" cy="200678"/>
          </a:xfrm>
        </p:grpSpPr>
        <p:sp>
          <p:nvSpPr>
            <p:cNvPr id="327" name="Freeform 12"/>
            <p:cNvSpPr/>
            <p:nvPr/>
          </p:nvSpPr>
          <p:spPr>
            <a:xfrm>
              <a:off x="68700" y="145950"/>
              <a:ext cx="131598" cy="54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3" y="16054"/>
                  </a:moveTo>
                  <a:cubicBezTo>
                    <a:pt x="6403" y="16054"/>
                    <a:pt x="6403" y="16054"/>
                    <a:pt x="6403" y="16054"/>
                  </a:cubicBezTo>
                  <a:cubicBezTo>
                    <a:pt x="6403" y="10508"/>
                    <a:pt x="6403" y="10508"/>
                    <a:pt x="6403" y="10508"/>
                  </a:cubicBezTo>
                  <a:cubicBezTo>
                    <a:pt x="6403" y="9146"/>
                    <a:pt x="6889" y="8076"/>
                    <a:pt x="7457" y="8076"/>
                  </a:cubicBezTo>
                  <a:cubicBezTo>
                    <a:pt x="12847" y="8076"/>
                    <a:pt x="12847" y="8076"/>
                    <a:pt x="12847" y="8076"/>
                  </a:cubicBezTo>
                  <a:cubicBezTo>
                    <a:pt x="12847" y="2432"/>
                    <a:pt x="12847" y="2432"/>
                    <a:pt x="12847" y="2432"/>
                  </a:cubicBezTo>
                  <a:cubicBezTo>
                    <a:pt x="12847" y="1070"/>
                    <a:pt x="13333" y="0"/>
                    <a:pt x="13900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3114"/>
                    <a:pt x="21600" y="3114"/>
                    <a:pt x="21600" y="3114"/>
                  </a:cubicBezTo>
                  <a:cubicBezTo>
                    <a:pt x="21600" y="4476"/>
                    <a:pt x="21154" y="5546"/>
                    <a:pt x="20587" y="5546"/>
                  </a:cubicBezTo>
                  <a:cubicBezTo>
                    <a:pt x="15197" y="5546"/>
                    <a:pt x="15197" y="5546"/>
                    <a:pt x="15197" y="5546"/>
                  </a:cubicBezTo>
                  <a:cubicBezTo>
                    <a:pt x="15197" y="11092"/>
                    <a:pt x="15197" y="11092"/>
                    <a:pt x="15197" y="11092"/>
                  </a:cubicBezTo>
                  <a:cubicBezTo>
                    <a:pt x="15197" y="12454"/>
                    <a:pt x="14711" y="13622"/>
                    <a:pt x="14143" y="13622"/>
                  </a:cubicBezTo>
                  <a:cubicBezTo>
                    <a:pt x="8753" y="13622"/>
                    <a:pt x="8753" y="13622"/>
                    <a:pt x="8753" y="13622"/>
                  </a:cubicBezTo>
                  <a:cubicBezTo>
                    <a:pt x="8753" y="19168"/>
                    <a:pt x="8753" y="19168"/>
                    <a:pt x="8753" y="19168"/>
                  </a:cubicBezTo>
                  <a:cubicBezTo>
                    <a:pt x="8753" y="20530"/>
                    <a:pt x="8267" y="21600"/>
                    <a:pt x="770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18584"/>
                    <a:pt x="0" y="18584"/>
                    <a:pt x="0" y="18584"/>
                  </a:cubicBezTo>
                  <a:cubicBezTo>
                    <a:pt x="0" y="17222"/>
                    <a:pt x="446" y="16054"/>
                    <a:pt x="1013" y="16054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  <p:sp>
          <p:nvSpPr>
            <p:cNvPr id="328" name="Freeform 13"/>
            <p:cNvSpPr/>
            <p:nvPr/>
          </p:nvSpPr>
          <p:spPr>
            <a:xfrm>
              <a:off x="0" y="0"/>
              <a:ext cx="148409" cy="179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0752" fill="norm" stroke="1" extrusionOk="0">
                  <a:moveTo>
                    <a:pt x="925" y="14179"/>
                  </a:moveTo>
                  <a:cubicBezTo>
                    <a:pt x="5161" y="14464"/>
                    <a:pt x="5161" y="14464"/>
                    <a:pt x="5161" y="14464"/>
                  </a:cubicBezTo>
                  <a:cubicBezTo>
                    <a:pt x="5725" y="14521"/>
                    <a:pt x="6184" y="14179"/>
                    <a:pt x="6255" y="13724"/>
                  </a:cubicBezTo>
                  <a:cubicBezTo>
                    <a:pt x="6431" y="11874"/>
                    <a:pt x="6431" y="11874"/>
                    <a:pt x="6431" y="11874"/>
                  </a:cubicBezTo>
                  <a:cubicBezTo>
                    <a:pt x="6502" y="11419"/>
                    <a:pt x="6078" y="11020"/>
                    <a:pt x="5513" y="10992"/>
                  </a:cubicBezTo>
                  <a:cubicBezTo>
                    <a:pt x="1278" y="10679"/>
                    <a:pt x="1278" y="10679"/>
                    <a:pt x="1278" y="10679"/>
                  </a:cubicBezTo>
                  <a:cubicBezTo>
                    <a:pt x="749" y="10650"/>
                    <a:pt x="255" y="10992"/>
                    <a:pt x="184" y="11419"/>
                  </a:cubicBezTo>
                  <a:cubicBezTo>
                    <a:pt x="8" y="13297"/>
                    <a:pt x="8" y="13297"/>
                    <a:pt x="8" y="13297"/>
                  </a:cubicBezTo>
                  <a:cubicBezTo>
                    <a:pt x="-63" y="13752"/>
                    <a:pt x="361" y="14151"/>
                    <a:pt x="925" y="14179"/>
                  </a:cubicBezTo>
                  <a:close/>
                  <a:moveTo>
                    <a:pt x="5478" y="18875"/>
                  </a:moveTo>
                  <a:cubicBezTo>
                    <a:pt x="7702" y="16769"/>
                    <a:pt x="8055" y="16683"/>
                    <a:pt x="8902" y="13695"/>
                  </a:cubicBezTo>
                  <a:cubicBezTo>
                    <a:pt x="9819" y="13951"/>
                    <a:pt x="10772" y="14179"/>
                    <a:pt x="11725" y="14407"/>
                  </a:cubicBezTo>
                  <a:cubicBezTo>
                    <a:pt x="11831" y="14435"/>
                    <a:pt x="11902" y="14464"/>
                    <a:pt x="12008" y="14492"/>
                  </a:cubicBezTo>
                  <a:cubicBezTo>
                    <a:pt x="10631" y="17850"/>
                    <a:pt x="10384" y="17964"/>
                    <a:pt x="7561" y="20383"/>
                  </a:cubicBezTo>
                  <a:cubicBezTo>
                    <a:pt x="6290" y="21436"/>
                    <a:pt x="4243" y="20013"/>
                    <a:pt x="5478" y="18875"/>
                  </a:cubicBezTo>
                  <a:close/>
                  <a:moveTo>
                    <a:pt x="13313" y="35"/>
                  </a:moveTo>
                  <a:cubicBezTo>
                    <a:pt x="14513" y="263"/>
                    <a:pt x="15255" y="1230"/>
                    <a:pt x="14972" y="2227"/>
                  </a:cubicBezTo>
                  <a:cubicBezTo>
                    <a:pt x="14725" y="3251"/>
                    <a:pt x="13455" y="4304"/>
                    <a:pt x="12255" y="4105"/>
                  </a:cubicBezTo>
                  <a:cubicBezTo>
                    <a:pt x="11055" y="3906"/>
                    <a:pt x="10419" y="2511"/>
                    <a:pt x="10666" y="1515"/>
                  </a:cubicBezTo>
                  <a:cubicBezTo>
                    <a:pt x="10949" y="491"/>
                    <a:pt x="12113" y="-164"/>
                    <a:pt x="13313" y="35"/>
                  </a:cubicBezTo>
                  <a:close/>
                  <a:moveTo>
                    <a:pt x="13031" y="5044"/>
                  </a:moveTo>
                  <a:cubicBezTo>
                    <a:pt x="13278" y="5101"/>
                    <a:pt x="13808" y="5243"/>
                    <a:pt x="14161" y="5499"/>
                  </a:cubicBezTo>
                  <a:cubicBezTo>
                    <a:pt x="17372" y="7975"/>
                    <a:pt x="16666" y="7861"/>
                    <a:pt x="20196" y="7747"/>
                  </a:cubicBezTo>
                  <a:cubicBezTo>
                    <a:pt x="21537" y="7719"/>
                    <a:pt x="21502" y="9455"/>
                    <a:pt x="20372" y="9540"/>
                  </a:cubicBezTo>
                  <a:cubicBezTo>
                    <a:pt x="16772" y="9796"/>
                    <a:pt x="16525" y="10024"/>
                    <a:pt x="13984" y="8260"/>
                  </a:cubicBezTo>
                  <a:cubicBezTo>
                    <a:pt x="13384" y="10793"/>
                    <a:pt x="13384" y="10793"/>
                    <a:pt x="13384" y="10793"/>
                  </a:cubicBezTo>
                  <a:cubicBezTo>
                    <a:pt x="13349" y="10992"/>
                    <a:pt x="13455" y="11191"/>
                    <a:pt x="13702" y="11276"/>
                  </a:cubicBezTo>
                  <a:cubicBezTo>
                    <a:pt x="17372" y="12585"/>
                    <a:pt x="18113" y="12585"/>
                    <a:pt x="19737" y="16712"/>
                  </a:cubicBezTo>
                  <a:cubicBezTo>
                    <a:pt x="20337" y="17993"/>
                    <a:pt x="17937" y="18846"/>
                    <a:pt x="17196" y="17651"/>
                  </a:cubicBezTo>
                  <a:cubicBezTo>
                    <a:pt x="14655" y="13610"/>
                    <a:pt x="14231" y="14236"/>
                    <a:pt x="8161" y="12557"/>
                  </a:cubicBezTo>
                  <a:cubicBezTo>
                    <a:pt x="7384" y="12215"/>
                    <a:pt x="7102" y="11675"/>
                    <a:pt x="7102" y="10992"/>
                  </a:cubicBezTo>
                  <a:cubicBezTo>
                    <a:pt x="8090" y="6638"/>
                    <a:pt x="8090" y="6638"/>
                    <a:pt x="8090" y="6638"/>
                  </a:cubicBezTo>
                  <a:cubicBezTo>
                    <a:pt x="5725" y="7235"/>
                    <a:pt x="5972" y="7207"/>
                    <a:pt x="5478" y="9626"/>
                  </a:cubicBezTo>
                  <a:cubicBezTo>
                    <a:pt x="5266" y="10536"/>
                    <a:pt x="3149" y="10423"/>
                    <a:pt x="3290" y="9284"/>
                  </a:cubicBezTo>
                  <a:cubicBezTo>
                    <a:pt x="3713" y="5727"/>
                    <a:pt x="4384" y="5499"/>
                    <a:pt x="8655" y="4247"/>
                  </a:cubicBezTo>
                  <a:cubicBezTo>
                    <a:pt x="9255" y="4076"/>
                    <a:pt x="10666" y="4389"/>
                    <a:pt x="10984" y="4475"/>
                  </a:cubicBezTo>
                  <a:cubicBezTo>
                    <a:pt x="12255" y="6296"/>
                    <a:pt x="12255" y="6296"/>
                    <a:pt x="12255" y="6296"/>
                  </a:cubicBezTo>
                  <a:cubicBezTo>
                    <a:pt x="13031" y="5044"/>
                    <a:pt x="13031" y="5044"/>
                    <a:pt x="13031" y="5044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</p:grpSp>
      <p:grpSp>
        <p:nvGrpSpPr>
          <p:cNvPr id="334" name="组合 48"/>
          <p:cNvGrpSpPr/>
          <p:nvPr/>
        </p:nvGrpSpPr>
        <p:grpSpPr>
          <a:xfrm>
            <a:off x="8372088" y="503482"/>
            <a:ext cx="200690" cy="200600"/>
            <a:chOff x="0" y="0"/>
            <a:chExt cx="200688" cy="200599"/>
          </a:xfrm>
        </p:grpSpPr>
        <p:sp>
          <p:nvSpPr>
            <p:cNvPr id="330" name="Freeform 30"/>
            <p:cNvSpPr/>
            <p:nvPr/>
          </p:nvSpPr>
          <p:spPr>
            <a:xfrm>
              <a:off x="62954" y="0"/>
              <a:ext cx="74781" cy="87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0" fill="norm" stroke="1" extrusionOk="0">
                  <a:moveTo>
                    <a:pt x="10693" y="1"/>
                  </a:moveTo>
                  <a:cubicBezTo>
                    <a:pt x="7913" y="62"/>
                    <a:pt x="5703" y="2137"/>
                    <a:pt x="5774" y="4577"/>
                  </a:cubicBezTo>
                  <a:cubicBezTo>
                    <a:pt x="5846" y="7079"/>
                    <a:pt x="8127" y="10069"/>
                    <a:pt x="10907" y="10008"/>
                  </a:cubicBezTo>
                  <a:cubicBezTo>
                    <a:pt x="13687" y="10008"/>
                    <a:pt x="15897" y="6896"/>
                    <a:pt x="15826" y="4455"/>
                  </a:cubicBezTo>
                  <a:cubicBezTo>
                    <a:pt x="15754" y="1954"/>
                    <a:pt x="13473" y="-60"/>
                    <a:pt x="10693" y="1"/>
                  </a:cubicBezTo>
                  <a:close/>
                  <a:moveTo>
                    <a:pt x="10764" y="15865"/>
                  </a:moveTo>
                  <a:cubicBezTo>
                    <a:pt x="14115" y="11899"/>
                    <a:pt x="14115" y="11899"/>
                    <a:pt x="14115" y="11899"/>
                  </a:cubicBezTo>
                  <a:cubicBezTo>
                    <a:pt x="14329" y="11655"/>
                    <a:pt x="14685" y="11533"/>
                    <a:pt x="14970" y="11533"/>
                  </a:cubicBezTo>
                  <a:cubicBezTo>
                    <a:pt x="18535" y="12082"/>
                    <a:pt x="18535" y="12082"/>
                    <a:pt x="18535" y="12082"/>
                  </a:cubicBezTo>
                  <a:cubicBezTo>
                    <a:pt x="19818" y="12265"/>
                    <a:pt x="20531" y="13181"/>
                    <a:pt x="20673" y="13669"/>
                  </a:cubicBezTo>
                  <a:cubicBezTo>
                    <a:pt x="21172" y="16659"/>
                    <a:pt x="21457" y="18489"/>
                    <a:pt x="21600" y="20076"/>
                  </a:cubicBezTo>
                  <a:cubicBezTo>
                    <a:pt x="21600" y="20442"/>
                    <a:pt x="21457" y="20808"/>
                    <a:pt x="21172" y="21113"/>
                  </a:cubicBezTo>
                  <a:cubicBezTo>
                    <a:pt x="20816" y="21357"/>
                    <a:pt x="20459" y="21540"/>
                    <a:pt x="19960" y="21540"/>
                  </a:cubicBezTo>
                  <a:cubicBezTo>
                    <a:pt x="1640" y="21540"/>
                    <a:pt x="1640" y="21540"/>
                    <a:pt x="1640" y="21540"/>
                  </a:cubicBezTo>
                  <a:cubicBezTo>
                    <a:pt x="1141" y="21540"/>
                    <a:pt x="784" y="21357"/>
                    <a:pt x="428" y="21113"/>
                  </a:cubicBezTo>
                  <a:cubicBezTo>
                    <a:pt x="143" y="20808"/>
                    <a:pt x="0" y="20442"/>
                    <a:pt x="0" y="20076"/>
                  </a:cubicBezTo>
                  <a:cubicBezTo>
                    <a:pt x="143" y="18489"/>
                    <a:pt x="428" y="16659"/>
                    <a:pt x="927" y="13669"/>
                  </a:cubicBezTo>
                  <a:cubicBezTo>
                    <a:pt x="1069" y="13181"/>
                    <a:pt x="1782" y="12265"/>
                    <a:pt x="3065" y="12082"/>
                  </a:cubicBezTo>
                  <a:cubicBezTo>
                    <a:pt x="6630" y="11533"/>
                    <a:pt x="6630" y="11533"/>
                    <a:pt x="6630" y="11533"/>
                  </a:cubicBezTo>
                  <a:cubicBezTo>
                    <a:pt x="6915" y="11533"/>
                    <a:pt x="7271" y="11655"/>
                    <a:pt x="7485" y="11899"/>
                  </a:cubicBezTo>
                  <a:cubicBezTo>
                    <a:pt x="10764" y="15865"/>
                    <a:pt x="10764" y="15865"/>
                    <a:pt x="10764" y="15865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  <p:sp>
          <p:nvSpPr>
            <p:cNvPr id="331" name="Freeform 31"/>
            <p:cNvSpPr/>
            <p:nvPr/>
          </p:nvSpPr>
          <p:spPr>
            <a:xfrm>
              <a:off x="0" y="101099"/>
              <a:ext cx="74906" cy="99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548" fill="norm" stroke="1" extrusionOk="0">
                  <a:moveTo>
                    <a:pt x="10448" y="1"/>
                  </a:moveTo>
                  <a:cubicBezTo>
                    <a:pt x="7730" y="1"/>
                    <a:pt x="5570" y="1819"/>
                    <a:pt x="5640" y="4011"/>
                  </a:cubicBezTo>
                  <a:cubicBezTo>
                    <a:pt x="5710" y="6203"/>
                    <a:pt x="7939" y="8823"/>
                    <a:pt x="10657" y="8770"/>
                  </a:cubicBezTo>
                  <a:cubicBezTo>
                    <a:pt x="13374" y="8716"/>
                    <a:pt x="15534" y="6043"/>
                    <a:pt x="15464" y="3851"/>
                  </a:cubicBezTo>
                  <a:cubicBezTo>
                    <a:pt x="15395" y="1659"/>
                    <a:pt x="13165" y="-52"/>
                    <a:pt x="10448" y="1"/>
                  </a:cubicBezTo>
                  <a:close/>
                  <a:moveTo>
                    <a:pt x="10587" y="13902"/>
                  </a:moveTo>
                  <a:cubicBezTo>
                    <a:pt x="13792" y="10374"/>
                    <a:pt x="13792" y="10374"/>
                    <a:pt x="13792" y="10374"/>
                  </a:cubicBezTo>
                  <a:cubicBezTo>
                    <a:pt x="14001" y="10160"/>
                    <a:pt x="14350" y="10053"/>
                    <a:pt x="14628" y="10106"/>
                  </a:cubicBezTo>
                  <a:cubicBezTo>
                    <a:pt x="18112" y="10588"/>
                    <a:pt x="18112" y="10588"/>
                    <a:pt x="18112" y="10588"/>
                  </a:cubicBezTo>
                  <a:cubicBezTo>
                    <a:pt x="19366" y="10748"/>
                    <a:pt x="20063" y="11497"/>
                    <a:pt x="20202" y="11978"/>
                  </a:cubicBezTo>
                  <a:cubicBezTo>
                    <a:pt x="20969" y="16469"/>
                    <a:pt x="21387" y="17912"/>
                    <a:pt x="20969" y="20532"/>
                  </a:cubicBezTo>
                  <a:cubicBezTo>
                    <a:pt x="20899" y="21120"/>
                    <a:pt x="20272" y="21548"/>
                    <a:pt x="19436" y="21548"/>
                  </a:cubicBezTo>
                  <a:cubicBezTo>
                    <a:pt x="1668" y="21548"/>
                    <a:pt x="1668" y="21548"/>
                    <a:pt x="1668" y="21548"/>
                  </a:cubicBezTo>
                  <a:cubicBezTo>
                    <a:pt x="832" y="21548"/>
                    <a:pt x="205" y="21120"/>
                    <a:pt x="135" y="20532"/>
                  </a:cubicBezTo>
                  <a:cubicBezTo>
                    <a:pt x="-213" y="17912"/>
                    <a:pt x="135" y="16469"/>
                    <a:pt x="902" y="11978"/>
                  </a:cubicBezTo>
                  <a:cubicBezTo>
                    <a:pt x="1041" y="11497"/>
                    <a:pt x="1738" y="10748"/>
                    <a:pt x="2992" y="10588"/>
                  </a:cubicBezTo>
                  <a:cubicBezTo>
                    <a:pt x="6476" y="10106"/>
                    <a:pt x="6476" y="10106"/>
                    <a:pt x="6476" y="10106"/>
                  </a:cubicBezTo>
                  <a:cubicBezTo>
                    <a:pt x="6755" y="10053"/>
                    <a:pt x="7103" y="10160"/>
                    <a:pt x="7312" y="10374"/>
                  </a:cubicBezTo>
                  <a:cubicBezTo>
                    <a:pt x="10587" y="13902"/>
                    <a:pt x="10587" y="13902"/>
                    <a:pt x="10587" y="13902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  <p:sp>
          <p:nvSpPr>
            <p:cNvPr id="332" name="Freeform 32"/>
            <p:cNvSpPr/>
            <p:nvPr/>
          </p:nvSpPr>
          <p:spPr>
            <a:xfrm>
              <a:off x="75187" y="96471"/>
              <a:ext cx="50316" cy="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287" fill="norm" stroke="1" extrusionOk="0">
                  <a:moveTo>
                    <a:pt x="8517" y="2293"/>
                  </a:moveTo>
                  <a:cubicBezTo>
                    <a:pt x="8517" y="965"/>
                    <a:pt x="9447" y="0"/>
                    <a:pt x="10480" y="0"/>
                  </a:cubicBezTo>
                  <a:cubicBezTo>
                    <a:pt x="11617" y="0"/>
                    <a:pt x="12547" y="965"/>
                    <a:pt x="12547" y="2293"/>
                  </a:cubicBezTo>
                  <a:cubicBezTo>
                    <a:pt x="12547" y="11826"/>
                    <a:pt x="12547" y="11826"/>
                    <a:pt x="12547" y="11826"/>
                  </a:cubicBezTo>
                  <a:cubicBezTo>
                    <a:pt x="20092" y="17015"/>
                    <a:pt x="20092" y="17015"/>
                    <a:pt x="20092" y="17015"/>
                  </a:cubicBezTo>
                  <a:cubicBezTo>
                    <a:pt x="21022" y="17618"/>
                    <a:pt x="21332" y="19066"/>
                    <a:pt x="20815" y="20152"/>
                  </a:cubicBezTo>
                  <a:cubicBezTo>
                    <a:pt x="20195" y="21238"/>
                    <a:pt x="19058" y="21600"/>
                    <a:pt x="18128" y="20997"/>
                  </a:cubicBezTo>
                  <a:cubicBezTo>
                    <a:pt x="10480" y="15808"/>
                    <a:pt x="10480" y="15808"/>
                    <a:pt x="10480" y="15808"/>
                  </a:cubicBezTo>
                  <a:cubicBezTo>
                    <a:pt x="2936" y="20997"/>
                    <a:pt x="2936" y="20997"/>
                    <a:pt x="2936" y="20997"/>
                  </a:cubicBezTo>
                  <a:cubicBezTo>
                    <a:pt x="2006" y="21600"/>
                    <a:pt x="869" y="21238"/>
                    <a:pt x="249" y="20152"/>
                  </a:cubicBezTo>
                  <a:cubicBezTo>
                    <a:pt x="-268" y="19066"/>
                    <a:pt x="42" y="17618"/>
                    <a:pt x="972" y="17015"/>
                  </a:cubicBezTo>
                  <a:cubicBezTo>
                    <a:pt x="8517" y="11826"/>
                    <a:pt x="8517" y="11826"/>
                    <a:pt x="8517" y="11826"/>
                  </a:cubicBezTo>
                  <a:cubicBezTo>
                    <a:pt x="8517" y="2293"/>
                    <a:pt x="8517" y="2293"/>
                    <a:pt x="8517" y="2293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  <p:sp>
          <p:nvSpPr>
            <p:cNvPr id="333" name="Freeform 33"/>
            <p:cNvSpPr/>
            <p:nvPr/>
          </p:nvSpPr>
          <p:spPr>
            <a:xfrm>
              <a:off x="125783" y="101099"/>
              <a:ext cx="74906" cy="99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548" fill="norm" stroke="1" extrusionOk="0">
                  <a:moveTo>
                    <a:pt x="10477" y="1"/>
                  </a:moveTo>
                  <a:cubicBezTo>
                    <a:pt x="7760" y="1"/>
                    <a:pt x="5600" y="1819"/>
                    <a:pt x="5670" y="4011"/>
                  </a:cubicBezTo>
                  <a:cubicBezTo>
                    <a:pt x="5739" y="6203"/>
                    <a:pt x="7969" y="8823"/>
                    <a:pt x="10686" y="8770"/>
                  </a:cubicBezTo>
                  <a:cubicBezTo>
                    <a:pt x="13404" y="8716"/>
                    <a:pt x="15564" y="6043"/>
                    <a:pt x="15494" y="3851"/>
                  </a:cubicBezTo>
                  <a:cubicBezTo>
                    <a:pt x="15424" y="1659"/>
                    <a:pt x="13195" y="-52"/>
                    <a:pt x="10477" y="1"/>
                  </a:cubicBezTo>
                  <a:close/>
                  <a:moveTo>
                    <a:pt x="10547" y="13902"/>
                  </a:moveTo>
                  <a:cubicBezTo>
                    <a:pt x="13822" y="10374"/>
                    <a:pt x="13822" y="10374"/>
                    <a:pt x="13822" y="10374"/>
                  </a:cubicBezTo>
                  <a:cubicBezTo>
                    <a:pt x="14031" y="10160"/>
                    <a:pt x="14310" y="10053"/>
                    <a:pt x="14658" y="10106"/>
                  </a:cubicBezTo>
                  <a:cubicBezTo>
                    <a:pt x="18142" y="10588"/>
                    <a:pt x="18142" y="10588"/>
                    <a:pt x="18142" y="10588"/>
                  </a:cubicBezTo>
                  <a:cubicBezTo>
                    <a:pt x="19396" y="10748"/>
                    <a:pt x="20093" y="11497"/>
                    <a:pt x="20232" y="11978"/>
                  </a:cubicBezTo>
                  <a:cubicBezTo>
                    <a:pt x="20999" y="16469"/>
                    <a:pt x="21347" y="17912"/>
                    <a:pt x="20999" y="20532"/>
                  </a:cubicBezTo>
                  <a:cubicBezTo>
                    <a:pt x="20929" y="21120"/>
                    <a:pt x="20302" y="21548"/>
                    <a:pt x="19466" y="21548"/>
                  </a:cubicBezTo>
                  <a:cubicBezTo>
                    <a:pt x="1698" y="21548"/>
                    <a:pt x="1698" y="21548"/>
                    <a:pt x="1698" y="21548"/>
                  </a:cubicBezTo>
                  <a:cubicBezTo>
                    <a:pt x="862" y="21548"/>
                    <a:pt x="235" y="21120"/>
                    <a:pt x="165" y="20532"/>
                  </a:cubicBezTo>
                  <a:cubicBezTo>
                    <a:pt x="-253" y="17912"/>
                    <a:pt x="165" y="16469"/>
                    <a:pt x="932" y="11978"/>
                  </a:cubicBezTo>
                  <a:cubicBezTo>
                    <a:pt x="1071" y="11497"/>
                    <a:pt x="1768" y="10748"/>
                    <a:pt x="3022" y="10588"/>
                  </a:cubicBezTo>
                  <a:cubicBezTo>
                    <a:pt x="6506" y="10106"/>
                    <a:pt x="6506" y="10106"/>
                    <a:pt x="6506" y="10106"/>
                  </a:cubicBezTo>
                  <a:cubicBezTo>
                    <a:pt x="6784" y="10053"/>
                    <a:pt x="7133" y="10160"/>
                    <a:pt x="7342" y="10374"/>
                  </a:cubicBezTo>
                  <a:cubicBezTo>
                    <a:pt x="10547" y="13902"/>
                    <a:pt x="10547" y="13902"/>
                    <a:pt x="10547" y="13902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0" advTm="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373945 0.000000" origin="layout" pathEditMode="relative">
                                      <p:cBhvr>
                                        <p:cTn id="12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path" nodeType="after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365453 0.000000" origin="layout" pathEditMode="relative">
                                      <p:cBhvr>
                                        <p:cTn id="15" dur="2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mph" nodeType="afterEffect" presetSubtype="0" presetID="8" grpId="5" fill="hold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Class="entr" nodeType="after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Class="entr" nodeType="afterEffect" presetSubtype="4" presetID="2" grpId="7" fill="hold">
                                  <p:stCondLst>
                                    <p:cond delay="2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50"/>
                            </p:stCondLst>
                            <p:childTnLst>
                              <p:par>
                                <p:cTn id="30" presetClass="entr" nodeType="afterEffect" presetSubtype="8" presetID="22" grpId="8" fill="hold">
                                  <p:stCondLst>
                                    <p:cond delay="2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100"/>
                            </p:stCondLst>
                            <p:childTnLst>
                              <p:par>
                                <p:cTn id="34" presetClass="entr" nodeType="after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600"/>
                            </p:stCondLst>
                            <p:childTnLst>
                              <p:par>
                                <p:cTn id="39" presetClass="entr" nodeType="afterEffect" presetSubtype="4" presetID="2" grpId="10" fill="hold">
                                  <p:stCondLst>
                                    <p:cond delay="2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50"/>
                            </p:stCondLst>
                            <p:childTnLst>
                              <p:par>
                                <p:cTn id="44" presetClass="entr" nodeType="after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50"/>
                            </p:stCondLst>
                            <p:childTnLst>
                              <p:par>
                                <p:cTn id="49" presetClass="entr" nodeType="afterEffect" presetSubtype="4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350"/>
                            </p:stCondLst>
                            <p:childTnLst>
                              <p:par>
                                <p:cTn id="54" presetClass="entr" nodeType="afterEffect" presetSubtype="16" presetID="23" grpId="13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50"/>
                            </p:stCondLst>
                            <p:childTnLst>
                              <p:par>
                                <p:cTn id="59" presetClass="entr" nodeType="afterEffect" presetSubtype="4" presetID="2" grpId="14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750"/>
                            </p:stCondLst>
                            <p:childTnLst>
                              <p:par>
                                <p:cTn id="64" presetClass="entr" nodeType="afterEffect" presetSubtype="16" presetID="23" grpId="15" fill="hold">
                                  <p:stCondLst>
                                    <p:cond delay="4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50"/>
                            </p:stCondLst>
                            <p:childTnLst>
                              <p:par>
                                <p:cTn id="69" presetClass="entr" nodeType="afterEffect" presetSubtype="4" presetID="2" grpId="16" fill="hold">
                                  <p:stCondLst>
                                    <p:cond delay="4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1" grpId="13"/>
      <p:bldP build="whole" bldLvl="1" animBg="1" rev="0" advAuto="0" spid="314" grpId="2"/>
      <p:bldP build="whole" bldLvl="1" animBg="1" rev="0" advAuto="0" spid="334" grpId="16"/>
      <p:bldP build="whole" bldLvl="1" animBg="1" rev="0" advAuto="0" spid="314" grpId="5"/>
      <p:bldP build="whole" bldLvl="1" animBg="1" rev="0" advAuto="0" spid="319" grpId="10"/>
      <p:bldP build="whole" bldLvl="1" animBg="1" rev="0" advAuto="0" spid="320" grpId="11"/>
      <p:bldP build="whole" bldLvl="1" animBg="1" rev="0" advAuto="0" spid="322" grpId="15"/>
      <p:bldP build="whole" bldLvl="1" animBg="1" rev="0" advAuto="0" spid="329" grpId="14"/>
      <p:bldP build="whole" bldLvl="1" animBg="1" rev="0" advAuto="0" spid="318" grpId="9"/>
      <p:bldP build="whole" bldLvl="1" animBg="1" rev="0" advAuto="0" spid="315" grpId="6"/>
      <p:bldP build="whole" bldLvl="1" animBg="1" rev="0" advAuto="0" spid="307" grpId="1"/>
      <p:bldP build="whole" bldLvl="1" animBg="1" rev="0" advAuto="0" spid="326" grpId="12"/>
      <p:bldP build="whole" bldLvl="1" animBg="1" rev="0" advAuto="0" spid="317" grpId="8"/>
      <p:bldP build="whole" bldLvl="1" animBg="1" rev="0" advAuto="0" spid="316" grpId="7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TextBox 3"/>
          <p:cNvSpPr txBox="1"/>
          <p:nvPr/>
        </p:nvSpPr>
        <p:spPr>
          <a:xfrm>
            <a:off x="731823" y="799408"/>
            <a:ext cx="1881360" cy="716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221" tIns="28221" rIns="28221" bIns="28221">
            <a:spAutoFit/>
          </a:bodyPr>
          <a:lstStyle>
            <a:lvl1pPr>
              <a:defRPr b="1" sz="3700">
                <a:solidFill>
                  <a:schemeClr val="accent3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目 录</a:t>
            </a:r>
          </a:p>
        </p:txBody>
      </p:sp>
      <p:sp>
        <p:nvSpPr>
          <p:cNvPr id="634" name="Straight Connector 22"/>
          <p:cNvSpPr/>
          <p:nvPr/>
        </p:nvSpPr>
        <p:spPr>
          <a:xfrm>
            <a:off x="558337" y="1426320"/>
            <a:ext cx="2022463" cy="1"/>
          </a:xfrm>
          <a:prstGeom prst="line">
            <a:avLst/>
          </a:prstGeom>
          <a:ln>
            <a:solidFill>
              <a:srgbClr val="FDA8F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35" name="Straight Connector 53"/>
          <p:cNvSpPr/>
          <p:nvPr/>
        </p:nvSpPr>
        <p:spPr>
          <a:xfrm flipH="1">
            <a:off x="1115004" y="1433920"/>
            <a:ext cx="1" cy="1246701"/>
          </a:xfrm>
          <a:prstGeom prst="line">
            <a:avLst/>
          </a:prstGeom>
          <a:ln>
            <a:solidFill>
              <a:srgbClr val="FDA8F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36" name="Straight Connector 55"/>
          <p:cNvSpPr/>
          <p:nvPr/>
        </p:nvSpPr>
        <p:spPr>
          <a:xfrm flipV="1">
            <a:off x="1115002" y="2325191"/>
            <a:ext cx="1387504" cy="360949"/>
          </a:xfrm>
          <a:prstGeom prst="line">
            <a:avLst/>
          </a:prstGeom>
          <a:ln>
            <a:solidFill>
              <a:srgbClr val="FDA8F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37" name="Straight Connector 57"/>
          <p:cNvSpPr/>
          <p:nvPr/>
        </p:nvSpPr>
        <p:spPr>
          <a:xfrm>
            <a:off x="2808227" y="2787981"/>
            <a:ext cx="1" cy="243326"/>
          </a:xfrm>
          <a:prstGeom prst="line">
            <a:avLst/>
          </a:prstGeom>
          <a:ln>
            <a:solidFill>
              <a:srgbClr val="FDA8F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38" name="Straight Connector 58"/>
          <p:cNvSpPr/>
          <p:nvPr/>
        </p:nvSpPr>
        <p:spPr>
          <a:xfrm flipV="1">
            <a:off x="2808226" y="2675880"/>
            <a:ext cx="1387504" cy="360949"/>
          </a:xfrm>
          <a:prstGeom prst="line">
            <a:avLst/>
          </a:prstGeom>
          <a:ln>
            <a:solidFill>
              <a:srgbClr val="FDA8F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39" name="Straight Connector 60"/>
          <p:cNvSpPr/>
          <p:nvPr/>
        </p:nvSpPr>
        <p:spPr>
          <a:xfrm>
            <a:off x="4467669" y="3138670"/>
            <a:ext cx="1" cy="243326"/>
          </a:xfrm>
          <a:prstGeom prst="line">
            <a:avLst/>
          </a:prstGeom>
          <a:ln>
            <a:solidFill>
              <a:srgbClr val="A6A6A6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40" name="Straight Connector 61"/>
          <p:cNvSpPr/>
          <p:nvPr/>
        </p:nvSpPr>
        <p:spPr>
          <a:xfrm flipV="1">
            <a:off x="4467669" y="3026566"/>
            <a:ext cx="1387504" cy="360949"/>
          </a:xfrm>
          <a:prstGeom prst="line">
            <a:avLst/>
          </a:prstGeom>
          <a:ln>
            <a:solidFill>
              <a:srgbClr val="FDA8F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41" name="Straight Connector 63"/>
          <p:cNvSpPr/>
          <p:nvPr/>
        </p:nvSpPr>
        <p:spPr>
          <a:xfrm>
            <a:off x="6171155" y="3489356"/>
            <a:ext cx="1" cy="243326"/>
          </a:xfrm>
          <a:prstGeom prst="line">
            <a:avLst/>
          </a:prstGeom>
          <a:ln>
            <a:solidFill>
              <a:srgbClr val="A6A6A6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42" name="Straight Connector 64"/>
          <p:cNvSpPr/>
          <p:nvPr/>
        </p:nvSpPr>
        <p:spPr>
          <a:xfrm flipV="1">
            <a:off x="6171155" y="3377253"/>
            <a:ext cx="1387504" cy="360949"/>
          </a:xfrm>
          <a:prstGeom prst="line">
            <a:avLst/>
          </a:prstGeom>
          <a:ln>
            <a:solidFill>
              <a:srgbClr val="FDA8F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43" name="Rectangle 71"/>
          <p:cNvSpPr txBox="1"/>
          <p:nvPr/>
        </p:nvSpPr>
        <p:spPr>
          <a:xfrm>
            <a:off x="1079066" y="3879551"/>
            <a:ext cx="3276909" cy="488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221" tIns="28221" rIns="28221" bIns="28221">
            <a:spAutoFit/>
          </a:bodyPr>
          <a:lstStyle>
            <a:lvl1pPr>
              <a:defRPr b="1" sz="12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此处添加详细文本描述，建议与标题相关并符合整体语言风格，语言描述尽量简洁生动。</a:t>
            </a:r>
          </a:p>
        </p:txBody>
      </p:sp>
      <p:grpSp>
        <p:nvGrpSpPr>
          <p:cNvPr id="646" name="组合 31"/>
          <p:cNvGrpSpPr/>
          <p:nvPr/>
        </p:nvGrpSpPr>
        <p:grpSpPr>
          <a:xfrm>
            <a:off x="2082899" y="1790719"/>
            <a:ext cx="1068947" cy="1068945"/>
            <a:chOff x="0" y="0"/>
            <a:chExt cx="1068945" cy="1068943"/>
          </a:xfrm>
        </p:grpSpPr>
        <p:sp>
          <p:nvSpPr>
            <p:cNvPr id="644" name="同心圆 32"/>
            <p:cNvSpPr/>
            <p:nvPr/>
          </p:nvSpPr>
          <p:spPr>
            <a:xfrm>
              <a:off x="0" y="0"/>
              <a:ext cx="1068947" cy="1068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54" y="10800"/>
                  </a:moveTo>
                  <a:cubicBezTo>
                    <a:pt x="1054" y="16183"/>
                    <a:pt x="5417" y="20546"/>
                    <a:pt x="10800" y="20546"/>
                  </a:cubicBezTo>
                  <a:cubicBezTo>
                    <a:pt x="16183" y="20546"/>
                    <a:pt x="20546" y="16183"/>
                    <a:pt x="20546" y="10800"/>
                  </a:cubicBezTo>
                  <a:cubicBezTo>
                    <a:pt x="20546" y="5417"/>
                    <a:pt x="16183" y="1054"/>
                    <a:pt x="10800" y="1054"/>
                  </a:cubicBezTo>
                  <a:cubicBezTo>
                    <a:pt x="5417" y="1054"/>
                    <a:pt x="1054" y="5417"/>
                    <a:pt x="1054" y="10800"/>
                  </a:cubicBezTo>
                  <a:close/>
                </a:path>
              </a:pathLst>
            </a:cu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645" name="椭圆 33"/>
            <p:cNvSpPr/>
            <p:nvPr/>
          </p:nvSpPr>
          <p:spPr>
            <a:xfrm>
              <a:off x="23330" y="23330"/>
              <a:ext cx="1022287" cy="1022285"/>
            </a:xfrm>
            <a:prstGeom prst="ellipse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647" name="TextBox 34"/>
          <p:cNvSpPr txBox="1"/>
          <p:nvPr/>
        </p:nvSpPr>
        <p:spPr>
          <a:xfrm>
            <a:off x="2273485" y="2036528"/>
            <a:ext cx="704655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输入您的标题</a:t>
            </a:r>
          </a:p>
        </p:txBody>
      </p:sp>
      <p:grpSp>
        <p:nvGrpSpPr>
          <p:cNvPr id="650" name="组合 35"/>
          <p:cNvGrpSpPr/>
          <p:nvPr/>
        </p:nvGrpSpPr>
        <p:grpSpPr>
          <a:xfrm>
            <a:off x="3939311" y="2134954"/>
            <a:ext cx="1053565" cy="1053563"/>
            <a:chOff x="0" y="0"/>
            <a:chExt cx="1053563" cy="1053562"/>
          </a:xfrm>
        </p:grpSpPr>
        <p:sp>
          <p:nvSpPr>
            <p:cNvPr id="648" name="同心圆 37"/>
            <p:cNvSpPr/>
            <p:nvPr/>
          </p:nvSpPr>
          <p:spPr>
            <a:xfrm>
              <a:off x="0" y="-1"/>
              <a:ext cx="1053565" cy="1053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54" y="10800"/>
                  </a:moveTo>
                  <a:cubicBezTo>
                    <a:pt x="1054" y="16183"/>
                    <a:pt x="5417" y="20546"/>
                    <a:pt x="10800" y="20546"/>
                  </a:cubicBezTo>
                  <a:cubicBezTo>
                    <a:pt x="16183" y="20546"/>
                    <a:pt x="20546" y="16183"/>
                    <a:pt x="20546" y="10800"/>
                  </a:cubicBezTo>
                  <a:cubicBezTo>
                    <a:pt x="20546" y="5417"/>
                    <a:pt x="16183" y="1054"/>
                    <a:pt x="10800" y="1054"/>
                  </a:cubicBezTo>
                  <a:cubicBezTo>
                    <a:pt x="5417" y="1054"/>
                    <a:pt x="1054" y="5417"/>
                    <a:pt x="1054" y="10800"/>
                  </a:cubicBezTo>
                  <a:close/>
                </a:path>
              </a:pathLst>
            </a:cu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649" name="椭圆 39"/>
            <p:cNvSpPr/>
            <p:nvPr/>
          </p:nvSpPr>
          <p:spPr>
            <a:xfrm>
              <a:off x="22994" y="22994"/>
              <a:ext cx="1007575" cy="1007573"/>
            </a:xfrm>
            <a:prstGeom prst="ellipse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651" name="TextBox 40"/>
          <p:cNvSpPr txBox="1"/>
          <p:nvPr/>
        </p:nvSpPr>
        <p:spPr>
          <a:xfrm>
            <a:off x="4090856" y="2370215"/>
            <a:ext cx="879026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输入您的标题</a:t>
            </a:r>
          </a:p>
        </p:txBody>
      </p:sp>
      <p:grpSp>
        <p:nvGrpSpPr>
          <p:cNvPr id="654" name="组合 41"/>
          <p:cNvGrpSpPr/>
          <p:nvPr/>
        </p:nvGrpSpPr>
        <p:grpSpPr>
          <a:xfrm>
            <a:off x="5618496" y="2530573"/>
            <a:ext cx="1053565" cy="1053564"/>
            <a:chOff x="0" y="0"/>
            <a:chExt cx="1053563" cy="1053562"/>
          </a:xfrm>
        </p:grpSpPr>
        <p:sp>
          <p:nvSpPr>
            <p:cNvPr id="652" name="同心圆 42"/>
            <p:cNvSpPr/>
            <p:nvPr/>
          </p:nvSpPr>
          <p:spPr>
            <a:xfrm>
              <a:off x="0" y="-1"/>
              <a:ext cx="1053565" cy="1053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54" y="10800"/>
                  </a:moveTo>
                  <a:cubicBezTo>
                    <a:pt x="1054" y="16183"/>
                    <a:pt x="5417" y="20546"/>
                    <a:pt x="10800" y="20546"/>
                  </a:cubicBezTo>
                  <a:cubicBezTo>
                    <a:pt x="16183" y="20546"/>
                    <a:pt x="20546" y="16183"/>
                    <a:pt x="20546" y="10800"/>
                  </a:cubicBezTo>
                  <a:cubicBezTo>
                    <a:pt x="20546" y="5417"/>
                    <a:pt x="16183" y="1054"/>
                    <a:pt x="10800" y="1054"/>
                  </a:cubicBezTo>
                  <a:cubicBezTo>
                    <a:pt x="5417" y="1054"/>
                    <a:pt x="1054" y="5417"/>
                    <a:pt x="1054" y="10800"/>
                  </a:cubicBezTo>
                  <a:close/>
                </a:path>
              </a:pathLst>
            </a:cu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653" name="椭圆 43"/>
            <p:cNvSpPr/>
            <p:nvPr/>
          </p:nvSpPr>
          <p:spPr>
            <a:xfrm>
              <a:off x="22994" y="22994"/>
              <a:ext cx="1007575" cy="1007573"/>
            </a:xfrm>
            <a:prstGeom prst="ellipse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655" name="TextBox 44"/>
          <p:cNvSpPr txBox="1"/>
          <p:nvPr/>
        </p:nvSpPr>
        <p:spPr>
          <a:xfrm>
            <a:off x="5804470" y="2802662"/>
            <a:ext cx="88174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输入您的标题</a:t>
            </a:r>
          </a:p>
        </p:txBody>
      </p:sp>
      <p:grpSp>
        <p:nvGrpSpPr>
          <p:cNvPr id="658" name="组合 45"/>
          <p:cNvGrpSpPr/>
          <p:nvPr/>
        </p:nvGrpSpPr>
        <p:grpSpPr>
          <a:xfrm>
            <a:off x="7346064" y="2870724"/>
            <a:ext cx="1053565" cy="1053563"/>
            <a:chOff x="0" y="0"/>
            <a:chExt cx="1053563" cy="1053562"/>
          </a:xfrm>
        </p:grpSpPr>
        <p:sp>
          <p:nvSpPr>
            <p:cNvPr id="656" name="同心圆 46"/>
            <p:cNvSpPr/>
            <p:nvPr/>
          </p:nvSpPr>
          <p:spPr>
            <a:xfrm>
              <a:off x="0" y="-1"/>
              <a:ext cx="1053565" cy="1053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54" y="10800"/>
                  </a:moveTo>
                  <a:cubicBezTo>
                    <a:pt x="1054" y="16183"/>
                    <a:pt x="5417" y="20546"/>
                    <a:pt x="10800" y="20546"/>
                  </a:cubicBezTo>
                  <a:cubicBezTo>
                    <a:pt x="16183" y="20546"/>
                    <a:pt x="20546" y="16183"/>
                    <a:pt x="20546" y="10800"/>
                  </a:cubicBezTo>
                  <a:cubicBezTo>
                    <a:pt x="20546" y="5417"/>
                    <a:pt x="16183" y="1054"/>
                    <a:pt x="10800" y="1054"/>
                  </a:cubicBezTo>
                  <a:cubicBezTo>
                    <a:pt x="5417" y="1054"/>
                    <a:pt x="1054" y="5417"/>
                    <a:pt x="1054" y="10800"/>
                  </a:cubicBezTo>
                  <a:close/>
                </a:path>
              </a:pathLst>
            </a:cu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657" name="椭圆 47"/>
            <p:cNvSpPr/>
            <p:nvPr/>
          </p:nvSpPr>
          <p:spPr>
            <a:xfrm>
              <a:off x="22994" y="22994"/>
              <a:ext cx="1007575" cy="1007573"/>
            </a:xfrm>
            <a:prstGeom prst="ellipse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659" name="TextBox 48"/>
          <p:cNvSpPr txBox="1"/>
          <p:nvPr/>
        </p:nvSpPr>
        <p:spPr>
          <a:xfrm>
            <a:off x="7523922" y="3171278"/>
            <a:ext cx="887202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输入您的标题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Class="entr" nodeType="after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Class="entr" nodeType="afterEffect" presetSubtype="1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3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Class="entr" nodeType="after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Class="entr" nodeType="after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Class="entr" nodeType="after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Class="entr" nodeType="afterEffect" presetSubtype="1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51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Class="entr" nodeType="after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5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Class="entr" nodeType="afterEffect" presetSubtype="16" presetID="23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Class="entr" nodeType="afterEffect" presetSubtype="4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Class="entr" nodeType="afterEffect" presetSubtype="1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69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Class="entr" nodeType="afterEffect" presetSubtype="8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3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Class="entr" nodeType="afterEffect" presetSubtype="16" presetID="23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Class="entr" nodeType="afterEffect" presetSubtype="4" presetID="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Class="entr" nodeType="afterEffect" presetID="9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7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4" grpId="13"/>
      <p:bldP build="whole" bldLvl="1" animBg="1" rev="0" advAuto="0" spid="641" grpId="15"/>
      <p:bldP build="whole" bldLvl="1" animBg="1" rev="0" advAuto="0" spid="642" grpId="16"/>
      <p:bldP build="whole" bldLvl="1" animBg="1" rev="0" advAuto="0" spid="651" grpId="10"/>
      <p:bldP build="whole" bldLvl="1" animBg="1" rev="0" advAuto="0" spid="639" grpId="11"/>
      <p:bldP build="whole" bldLvl="1" animBg="1" rev="0" advAuto="0" spid="640" grpId="12"/>
      <p:bldP build="whole" bldLvl="1" animBg="1" rev="0" advAuto="0" spid="658" grpId="17"/>
      <p:bldP build="whole" bldLvl="1" animBg="1" rev="0" advAuto="0" spid="659" grpId="18"/>
      <p:bldP build="whole" bldLvl="1" animBg="1" rev="0" advAuto="0" spid="646" grpId="5"/>
      <p:bldP build="whole" bldLvl="1" animBg="1" rev="0" advAuto="0" spid="643" grpId="19"/>
      <p:bldP build="whole" bldLvl="1" animBg="1" rev="0" advAuto="0" spid="650" grpId="9"/>
      <p:bldP build="whole" bldLvl="1" animBg="1" rev="0" advAuto="0" spid="655" grpId="14"/>
      <p:bldP build="whole" bldLvl="1" animBg="1" rev="0" advAuto="0" spid="638" grpId="8"/>
      <p:bldP build="whole" bldLvl="1" animBg="1" rev="0" advAuto="0" spid="633" grpId="1"/>
      <p:bldP build="whole" bldLvl="1" animBg="1" rev="0" advAuto="0" spid="637" grpId="7"/>
      <p:bldP build="whole" bldLvl="1" animBg="1" rev="0" advAuto="0" spid="636" grpId="4"/>
      <p:bldP build="whole" bldLvl="1" animBg="1" rev="0" advAuto="0" spid="635" grpId="3"/>
      <p:bldP build="whole" bldLvl="1" animBg="1" rev="0" advAuto="0" spid="647" grpId="6"/>
      <p:bldP build="whole" bldLvl="1" animBg="1" rev="0" advAuto="0" spid="63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燕尾形 3"/>
          <p:cNvSpPr/>
          <p:nvPr/>
        </p:nvSpPr>
        <p:spPr>
          <a:xfrm>
            <a:off x="3754304" y="2280278"/>
            <a:ext cx="806860" cy="876707"/>
          </a:xfrm>
          <a:prstGeom prst="chevron">
            <a:avLst>
              <a:gd name="adj" fmla="val 54429"/>
            </a:avLst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903022">
              <a:defRPr sz="2400">
                <a:latin typeface="微软雅黑"/>
                <a:ea typeface="微软雅黑"/>
                <a:cs typeface="微软雅黑"/>
                <a:sym typeface="微软雅黑"/>
              </a:defRPr>
            </a:pPr>
          </a:p>
        </p:txBody>
      </p:sp>
      <p:sp>
        <p:nvSpPr>
          <p:cNvPr id="662" name="燕尾形 4"/>
          <p:cNvSpPr/>
          <p:nvPr/>
        </p:nvSpPr>
        <p:spPr>
          <a:xfrm>
            <a:off x="4465447" y="2280278"/>
            <a:ext cx="808064" cy="876707"/>
          </a:xfrm>
          <a:prstGeom prst="chevron">
            <a:avLst>
              <a:gd name="adj" fmla="val 54429"/>
            </a:avLst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903022">
              <a:defRPr sz="2400">
                <a:latin typeface="微软雅黑"/>
                <a:ea typeface="微软雅黑"/>
                <a:cs typeface="微软雅黑"/>
                <a:sym typeface="微软雅黑"/>
              </a:defRPr>
            </a:pPr>
          </a:p>
        </p:txBody>
      </p:sp>
      <p:sp>
        <p:nvSpPr>
          <p:cNvPr id="663" name="燕尾形 5"/>
          <p:cNvSpPr/>
          <p:nvPr/>
        </p:nvSpPr>
        <p:spPr>
          <a:xfrm>
            <a:off x="5176592" y="2280278"/>
            <a:ext cx="808064" cy="876707"/>
          </a:xfrm>
          <a:prstGeom prst="chevron">
            <a:avLst>
              <a:gd name="adj" fmla="val 54429"/>
            </a:avLst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903022">
              <a:defRPr sz="2400">
                <a:latin typeface="微软雅黑"/>
                <a:ea typeface="微软雅黑"/>
                <a:cs typeface="微软雅黑"/>
                <a:sym typeface="微软雅黑"/>
              </a:defRPr>
            </a:pPr>
          </a:p>
        </p:txBody>
      </p:sp>
      <p:sp>
        <p:nvSpPr>
          <p:cNvPr id="664" name="燕尾形 6"/>
          <p:cNvSpPr/>
          <p:nvPr/>
        </p:nvSpPr>
        <p:spPr>
          <a:xfrm>
            <a:off x="5861930" y="2280278"/>
            <a:ext cx="808064" cy="876707"/>
          </a:xfrm>
          <a:prstGeom prst="chevron">
            <a:avLst>
              <a:gd name="adj" fmla="val 54429"/>
            </a:avLst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903022">
              <a:defRPr sz="2400">
                <a:latin typeface="微软雅黑"/>
                <a:ea typeface="微软雅黑"/>
                <a:cs typeface="微软雅黑"/>
                <a:sym typeface="微软雅黑"/>
              </a:defRPr>
            </a:pPr>
          </a:p>
        </p:txBody>
      </p:sp>
      <p:sp>
        <p:nvSpPr>
          <p:cNvPr id="665" name="直接连接符 7"/>
          <p:cNvSpPr/>
          <p:nvPr/>
        </p:nvSpPr>
        <p:spPr>
          <a:xfrm flipH="1">
            <a:off x="2701802" y="791809"/>
            <a:ext cx="1" cy="4195432"/>
          </a:xfrm>
          <a:prstGeom prst="line">
            <a:avLst/>
          </a:prstGeom>
          <a:ln w="12700">
            <a:solidFill>
              <a:srgbClr val="FDA8F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66" name="直接连接符 8"/>
          <p:cNvSpPr/>
          <p:nvPr/>
        </p:nvSpPr>
        <p:spPr>
          <a:xfrm>
            <a:off x="5389934" y="1862752"/>
            <a:ext cx="1" cy="408118"/>
          </a:xfrm>
          <a:prstGeom prst="line">
            <a:avLst/>
          </a:prstGeom>
          <a:ln w="12700">
            <a:solidFill>
              <a:srgbClr val="A6A6A6"/>
            </a:solidFill>
            <a:headEnd type="stealth"/>
          </a:ln>
        </p:spPr>
        <p:txBody>
          <a:bodyPr lIns="45719" rIns="45719"/>
          <a:lstStyle/>
          <a:p>
            <a:pPr/>
          </a:p>
        </p:txBody>
      </p:sp>
      <p:sp>
        <p:nvSpPr>
          <p:cNvPr id="667" name="直接连接符 9"/>
          <p:cNvSpPr/>
          <p:nvPr/>
        </p:nvSpPr>
        <p:spPr>
          <a:xfrm>
            <a:off x="3967648" y="1374794"/>
            <a:ext cx="1" cy="899213"/>
          </a:xfrm>
          <a:prstGeom prst="line">
            <a:avLst/>
          </a:prstGeom>
          <a:ln w="12700">
            <a:solidFill>
              <a:srgbClr val="A6A6A6"/>
            </a:solidFill>
            <a:headEnd type="stealth"/>
          </a:ln>
        </p:spPr>
        <p:txBody>
          <a:bodyPr lIns="45719" rIns="45719"/>
          <a:lstStyle/>
          <a:p>
            <a:pPr/>
          </a:p>
        </p:txBody>
      </p:sp>
      <p:sp>
        <p:nvSpPr>
          <p:cNvPr id="668" name="直接连接符 10"/>
          <p:cNvSpPr/>
          <p:nvPr/>
        </p:nvSpPr>
        <p:spPr>
          <a:xfrm flipH="1" flipV="1">
            <a:off x="6101080" y="3142812"/>
            <a:ext cx="28707" cy="934328"/>
          </a:xfrm>
          <a:prstGeom prst="line">
            <a:avLst/>
          </a:prstGeom>
          <a:ln w="12700">
            <a:solidFill>
              <a:srgbClr val="A6A6A6"/>
            </a:solidFill>
            <a:headEnd type="stealth"/>
          </a:ln>
        </p:spPr>
        <p:txBody>
          <a:bodyPr lIns="45719" rIns="45719"/>
          <a:lstStyle/>
          <a:p>
            <a:pPr/>
          </a:p>
        </p:txBody>
      </p:sp>
      <p:sp>
        <p:nvSpPr>
          <p:cNvPr id="669" name="直接连接符 11"/>
          <p:cNvSpPr/>
          <p:nvPr/>
        </p:nvSpPr>
        <p:spPr>
          <a:xfrm flipV="1">
            <a:off x="4607676" y="3142811"/>
            <a:ext cx="1" cy="365415"/>
          </a:xfrm>
          <a:prstGeom prst="line">
            <a:avLst/>
          </a:prstGeom>
          <a:ln w="12700">
            <a:solidFill>
              <a:srgbClr val="A6A6A6"/>
            </a:solidFill>
            <a:headEnd type="stealth"/>
          </a:ln>
        </p:spPr>
        <p:txBody>
          <a:bodyPr lIns="45719" rIns="45719"/>
          <a:lstStyle/>
          <a:p>
            <a:pPr/>
          </a:p>
        </p:txBody>
      </p:sp>
      <p:sp>
        <p:nvSpPr>
          <p:cNvPr id="670" name="五边形 12"/>
          <p:cNvSpPr/>
          <p:nvPr/>
        </p:nvSpPr>
        <p:spPr>
          <a:xfrm>
            <a:off x="2829817" y="2272952"/>
            <a:ext cx="5831379" cy="881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0034" y="0"/>
                </a:lnTo>
                <a:lnTo>
                  <a:pt x="21600" y="10800"/>
                </a:lnTo>
                <a:lnTo>
                  <a:pt x="20034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DE7C83"/>
            </a:solidFill>
          </a:ln>
        </p:spPr>
        <p:txBody>
          <a:bodyPr lIns="45719" rIns="45719" anchor="ctr"/>
          <a:lstStyle/>
          <a:p>
            <a:pPr algn="ctr" defTabSz="903022">
              <a:defRPr sz="2400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</a:p>
        </p:txBody>
      </p:sp>
      <p:sp>
        <p:nvSpPr>
          <p:cNvPr id="671" name="TextBox 30"/>
          <p:cNvSpPr txBox="1"/>
          <p:nvPr/>
        </p:nvSpPr>
        <p:spPr>
          <a:xfrm>
            <a:off x="496622" y="1567181"/>
            <a:ext cx="2133432" cy="223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9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      点击输入简要文字内容，文字内容需概括精炼，不用多余的文字修饰，言简意赅的说明该项内容。点击输入简要文字内容，文字内容需概括精炼，不用多余的文字修饰，言简意赅的说明该项内容。</a:t>
            </a:r>
          </a:p>
          <a:p>
            <a:pPr>
              <a:lnSpc>
                <a:spcPct val="150000"/>
              </a:lnSpc>
              <a:defRPr sz="9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       点击输入简要文字内容，文字内容需概括精炼，不用多余的文字修饰，言简意赅的说明该项内容</a:t>
            </a:r>
            <a:r>
              <a:rPr>
                <a:solidFill>
                  <a:srgbClr val="000000"/>
                </a:solidFill>
              </a:rPr>
              <a:t>。</a:t>
            </a:r>
          </a:p>
        </p:txBody>
      </p:sp>
      <p:grpSp>
        <p:nvGrpSpPr>
          <p:cNvPr id="680" name="组合 14"/>
          <p:cNvGrpSpPr/>
          <p:nvPr/>
        </p:nvGrpSpPr>
        <p:grpSpPr>
          <a:xfrm>
            <a:off x="3754304" y="936120"/>
            <a:ext cx="2299003" cy="438675"/>
            <a:chOff x="0" y="0"/>
            <a:chExt cx="2299001" cy="438673"/>
          </a:xfrm>
        </p:grpSpPr>
        <p:grpSp>
          <p:nvGrpSpPr>
            <p:cNvPr id="678" name="组合 15"/>
            <p:cNvGrpSpPr/>
            <p:nvPr/>
          </p:nvGrpSpPr>
          <p:grpSpPr>
            <a:xfrm>
              <a:off x="0" y="0"/>
              <a:ext cx="2299002" cy="438674"/>
              <a:chOff x="0" y="0"/>
              <a:chExt cx="2299001" cy="438673"/>
            </a:xfrm>
          </p:grpSpPr>
          <p:grpSp>
            <p:nvGrpSpPr>
              <p:cNvPr id="674" name="组合 17"/>
              <p:cNvGrpSpPr/>
              <p:nvPr/>
            </p:nvGrpSpPr>
            <p:grpSpPr>
              <a:xfrm>
                <a:off x="0" y="0"/>
                <a:ext cx="2299002" cy="438674"/>
                <a:chOff x="0" y="0"/>
                <a:chExt cx="2299001" cy="438673"/>
              </a:xfrm>
            </p:grpSpPr>
            <p:sp>
              <p:nvSpPr>
                <p:cNvPr id="672" name="圆角矩形 19"/>
                <p:cNvSpPr/>
                <p:nvPr/>
              </p:nvSpPr>
              <p:spPr>
                <a:xfrm>
                  <a:off x="0" y="0"/>
                  <a:ext cx="2299002" cy="438674"/>
                </a:xfrm>
                <a:prstGeom prst="roundRect">
                  <a:avLst>
                    <a:gd name="adj" fmla="val 16667"/>
                  </a:avLst>
                </a:prstGeom>
                <a:gradFill flip="none" rotWithShape="1">
                  <a:gsLst>
                    <a:gs pos="0">
                      <a:schemeClr val="accent1">
                        <a:lumOff val="44000"/>
                      </a:schemeClr>
                    </a:gs>
                    <a:gs pos="62000">
                      <a:schemeClr val="accent3"/>
                    </a:gs>
                    <a:gs pos="100000">
                      <a:srgbClr val="D9D9D9"/>
                    </a:gs>
                  </a:gsLst>
                  <a:lin ang="81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</a:p>
              </p:txBody>
            </p:sp>
            <p:sp>
              <p:nvSpPr>
                <p:cNvPr id="673" name="圆角矩形 20"/>
                <p:cNvSpPr/>
                <p:nvPr/>
              </p:nvSpPr>
              <p:spPr>
                <a:xfrm>
                  <a:off x="17161" y="13786"/>
                  <a:ext cx="2266688" cy="411102"/>
                </a:xfrm>
                <a:prstGeom prst="roundRect">
                  <a:avLst>
                    <a:gd name="adj" fmla="val 16667"/>
                  </a:avLst>
                </a:prstGeom>
                <a:blipFill rotWithShape="1">
                  <a:blip r:embed="rId4"/>
                  <a:srcRect l="0" t="0" r="0" b="0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</a:p>
              </p:txBody>
            </p:sp>
          </p:grpSp>
          <p:grpSp>
            <p:nvGrpSpPr>
              <p:cNvPr id="677" name="椭圆 18"/>
              <p:cNvGrpSpPr/>
              <p:nvPr/>
            </p:nvGrpSpPr>
            <p:grpSpPr>
              <a:xfrm>
                <a:off x="77073" y="25101"/>
                <a:ext cx="315503" cy="370841"/>
                <a:chOff x="0" y="0"/>
                <a:chExt cx="315501" cy="370840"/>
              </a:xfrm>
            </p:grpSpPr>
            <p:sp>
              <p:nvSpPr>
                <p:cNvPr id="675" name="圆形"/>
                <p:cNvSpPr/>
                <p:nvPr/>
              </p:nvSpPr>
              <p:spPr>
                <a:xfrm>
                  <a:off x="0" y="27669"/>
                  <a:ext cx="315502" cy="315503"/>
                </a:xfrm>
                <a:prstGeom prst="ellipse">
                  <a:avLst/>
                </a:prstGeom>
                <a:blipFill rotWithShape="1">
                  <a:blip r:embed="rId6"/>
                  <a:srcRect l="0" t="0" r="0" b="0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88900" dist="63500" dir="8100000">
                    <a:srgbClr val="000000">
                      <a:alpha val="57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</a:p>
              </p:txBody>
            </p:sp>
            <p:sp>
              <p:nvSpPr>
                <p:cNvPr id="676" name="1"/>
                <p:cNvSpPr txBox="1"/>
                <p:nvPr/>
              </p:nvSpPr>
              <p:spPr>
                <a:xfrm>
                  <a:off x="46203" y="0"/>
                  <a:ext cx="223095" cy="3708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>
                      <a:latin typeface="微软雅黑"/>
                      <a:ea typeface="微软雅黑"/>
                      <a:cs typeface="微软雅黑"/>
                      <a:sym typeface="微软雅黑"/>
                    </a:defRPr>
                  </a:lvl1pPr>
                </a:lstStyle>
                <a:p>
                  <a:pPr/>
                  <a:r>
                    <a:t>1</a:t>
                  </a:r>
                </a:p>
              </p:txBody>
            </p:sp>
          </p:grpSp>
        </p:grpSp>
        <p:sp>
          <p:nvSpPr>
            <p:cNvPr id="679" name="TextBox 33"/>
            <p:cNvSpPr txBox="1"/>
            <p:nvPr/>
          </p:nvSpPr>
          <p:spPr>
            <a:xfrm>
              <a:off x="329827" y="101290"/>
              <a:ext cx="1954019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b="1" sz="1200"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/>
              <a:r>
                <a:t>强大的执行力</a:t>
              </a:r>
            </a:p>
          </p:txBody>
        </p:sp>
      </p:grpSp>
      <p:grpSp>
        <p:nvGrpSpPr>
          <p:cNvPr id="689" name="组合 21"/>
          <p:cNvGrpSpPr/>
          <p:nvPr/>
        </p:nvGrpSpPr>
        <p:grpSpPr>
          <a:xfrm>
            <a:off x="4394332" y="3508226"/>
            <a:ext cx="2299003" cy="438675"/>
            <a:chOff x="0" y="0"/>
            <a:chExt cx="2299001" cy="438673"/>
          </a:xfrm>
        </p:grpSpPr>
        <p:grpSp>
          <p:nvGrpSpPr>
            <p:cNvPr id="687" name="组合 22"/>
            <p:cNvGrpSpPr/>
            <p:nvPr/>
          </p:nvGrpSpPr>
          <p:grpSpPr>
            <a:xfrm>
              <a:off x="0" y="0"/>
              <a:ext cx="2299002" cy="438674"/>
              <a:chOff x="0" y="0"/>
              <a:chExt cx="2299001" cy="438673"/>
            </a:xfrm>
          </p:grpSpPr>
          <p:grpSp>
            <p:nvGrpSpPr>
              <p:cNvPr id="683" name="组合 24"/>
              <p:cNvGrpSpPr/>
              <p:nvPr/>
            </p:nvGrpSpPr>
            <p:grpSpPr>
              <a:xfrm>
                <a:off x="0" y="0"/>
                <a:ext cx="2299002" cy="438674"/>
                <a:chOff x="0" y="0"/>
                <a:chExt cx="2299001" cy="438673"/>
              </a:xfrm>
            </p:grpSpPr>
            <p:sp>
              <p:nvSpPr>
                <p:cNvPr id="681" name="圆角矩形 26"/>
                <p:cNvSpPr/>
                <p:nvPr/>
              </p:nvSpPr>
              <p:spPr>
                <a:xfrm>
                  <a:off x="0" y="0"/>
                  <a:ext cx="2299002" cy="438674"/>
                </a:xfrm>
                <a:prstGeom prst="roundRect">
                  <a:avLst>
                    <a:gd name="adj" fmla="val 16667"/>
                  </a:avLst>
                </a:prstGeom>
                <a:gradFill flip="none" rotWithShape="1">
                  <a:gsLst>
                    <a:gs pos="0">
                      <a:schemeClr val="accent1">
                        <a:lumOff val="44000"/>
                      </a:schemeClr>
                    </a:gs>
                    <a:gs pos="62000">
                      <a:schemeClr val="accent3"/>
                    </a:gs>
                    <a:gs pos="100000">
                      <a:srgbClr val="D9D9D9"/>
                    </a:gs>
                  </a:gsLst>
                  <a:lin ang="81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</a:p>
              </p:txBody>
            </p:sp>
            <p:sp>
              <p:nvSpPr>
                <p:cNvPr id="682" name="圆角矩形 27"/>
                <p:cNvSpPr/>
                <p:nvPr/>
              </p:nvSpPr>
              <p:spPr>
                <a:xfrm>
                  <a:off x="17164" y="13786"/>
                  <a:ext cx="2266687" cy="411102"/>
                </a:xfrm>
                <a:prstGeom prst="roundRect">
                  <a:avLst>
                    <a:gd name="adj" fmla="val 16667"/>
                  </a:avLst>
                </a:prstGeom>
                <a:blipFill rotWithShape="1">
                  <a:blip r:embed="rId2"/>
                  <a:srcRect l="0" t="0" r="0" b="0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</a:p>
              </p:txBody>
            </p:sp>
          </p:grpSp>
          <p:grpSp>
            <p:nvGrpSpPr>
              <p:cNvPr id="686" name="椭圆 25"/>
              <p:cNvGrpSpPr/>
              <p:nvPr/>
            </p:nvGrpSpPr>
            <p:grpSpPr>
              <a:xfrm>
                <a:off x="91199" y="40855"/>
                <a:ext cx="313921" cy="370841"/>
                <a:chOff x="0" y="0"/>
                <a:chExt cx="313920" cy="370840"/>
              </a:xfrm>
            </p:grpSpPr>
            <p:sp>
              <p:nvSpPr>
                <p:cNvPr id="684" name="圆形"/>
                <p:cNvSpPr/>
                <p:nvPr/>
              </p:nvSpPr>
              <p:spPr>
                <a:xfrm>
                  <a:off x="0" y="28460"/>
                  <a:ext cx="313921" cy="313921"/>
                </a:xfrm>
                <a:prstGeom prst="ellipse">
                  <a:avLst/>
                </a:prstGeom>
                <a:blipFill rotWithShape="1">
                  <a:blip r:embed="rId7"/>
                  <a:srcRect l="0" t="0" r="0" b="0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88900" dist="63500" dir="8100000">
                    <a:srgbClr val="000000">
                      <a:alpha val="57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</a:p>
              </p:txBody>
            </p:sp>
            <p:sp>
              <p:nvSpPr>
                <p:cNvPr id="685" name="2"/>
                <p:cNvSpPr txBox="1"/>
                <p:nvPr/>
              </p:nvSpPr>
              <p:spPr>
                <a:xfrm>
                  <a:off x="45972" y="0"/>
                  <a:ext cx="221976" cy="3708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>
                      <a:latin typeface="微软雅黑"/>
                      <a:ea typeface="微软雅黑"/>
                      <a:cs typeface="微软雅黑"/>
                      <a:sym typeface="微软雅黑"/>
                    </a:defRPr>
                  </a:lvl1pPr>
                </a:lstStyle>
                <a:p>
                  <a:pPr/>
                  <a:r>
                    <a:t>2</a:t>
                  </a:r>
                </a:p>
              </p:txBody>
            </p:sp>
          </p:grpSp>
        </p:grpSp>
        <p:sp>
          <p:nvSpPr>
            <p:cNvPr id="688" name="TextBox 42"/>
            <p:cNvSpPr txBox="1"/>
            <p:nvPr/>
          </p:nvSpPr>
          <p:spPr>
            <a:xfrm>
              <a:off x="441470" y="114053"/>
              <a:ext cx="1834189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b="1" sz="1200"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/>
              <a:r>
                <a:t>对该项目的深刻理解</a:t>
              </a:r>
            </a:p>
          </p:txBody>
        </p:sp>
      </p:grpSp>
      <p:grpSp>
        <p:nvGrpSpPr>
          <p:cNvPr id="698" name="组合 28"/>
          <p:cNvGrpSpPr/>
          <p:nvPr/>
        </p:nvGrpSpPr>
        <p:grpSpPr>
          <a:xfrm>
            <a:off x="5132635" y="1433921"/>
            <a:ext cx="2299003" cy="438675"/>
            <a:chOff x="0" y="0"/>
            <a:chExt cx="2299001" cy="438673"/>
          </a:xfrm>
        </p:grpSpPr>
        <p:grpSp>
          <p:nvGrpSpPr>
            <p:cNvPr id="696" name="组合 29"/>
            <p:cNvGrpSpPr/>
            <p:nvPr/>
          </p:nvGrpSpPr>
          <p:grpSpPr>
            <a:xfrm>
              <a:off x="0" y="0"/>
              <a:ext cx="2299002" cy="438674"/>
              <a:chOff x="0" y="0"/>
              <a:chExt cx="2299001" cy="438673"/>
            </a:xfrm>
          </p:grpSpPr>
          <p:grpSp>
            <p:nvGrpSpPr>
              <p:cNvPr id="692" name="组合 31"/>
              <p:cNvGrpSpPr/>
              <p:nvPr/>
            </p:nvGrpSpPr>
            <p:grpSpPr>
              <a:xfrm>
                <a:off x="0" y="0"/>
                <a:ext cx="2299002" cy="438674"/>
                <a:chOff x="0" y="0"/>
                <a:chExt cx="2299001" cy="438673"/>
              </a:xfrm>
            </p:grpSpPr>
            <p:sp>
              <p:nvSpPr>
                <p:cNvPr id="690" name="圆角矩形 33"/>
                <p:cNvSpPr/>
                <p:nvPr/>
              </p:nvSpPr>
              <p:spPr>
                <a:xfrm>
                  <a:off x="0" y="0"/>
                  <a:ext cx="2299002" cy="438674"/>
                </a:xfrm>
                <a:prstGeom prst="roundRect">
                  <a:avLst>
                    <a:gd name="adj" fmla="val 16667"/>
                  </a:avLst>
                </a:prstGeom>
                <a:blipFill rotWithShape="1">
                  <a:blip r:embed="rId3"/>
                  <a:srcRect l="0" t="0" r="0" b="0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</a:p>
              </p:txBody>
            </p:sp>
            <p:sp>
              <p:nvSpPr>
                <p:cNvPr id="691" name="圆角矩形 34"/>
                <p:cNvSpPr/>
                <p:nvPr/>
              </p:nvSpPr>
              <p:spPr>
                <a:xfrm>
                  <a:off x="17161" y="13786"/>
                  <a:ext cx="2266688" cy="411102"/>
                </a:xfrm>
                <a:prstGeom prst="roundRect">
                  <a:avLst>
                    <a:gd name="adj" fmla="val 16667"/>
                  </a:avLst>
                </a:prstGeom>
                <a:blipFill rotWithShape="1">
                  <a:blip r:embed="rId3"/>
                  <a:srcRect l="0" t="0" r="0" b="0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</a:p>
              </p:txBody>
            </p:sp>
          </p:grpSp>
          <p:grpSp>
            <p:nvGrpSpPr>
              <p:cNvPr id="695" name="椭圆 32"/>
              <p:cNvGrpSpPr/>
              <p:nvPr/>
            </p:nvGrpSpPr>
            <p:grpSpPr>
              <a:xfrm>
                <a:off x="106463" y="44475"/>
                <a:ext cx="313921" cy="370841"/>
                <a:chOff x="0" y="0"/>
                <a:chExt cx="313920" cy="370840"/>
              </a:xfrm>
            </p:grpSpPr>
            <p:sp>
              <p:nvSpPr>
                <p:cNvPr id="693" name="圆形"/>
                <p:cNvSpPr/>
                <p:nvPr/>
              </p:nvSpPr>
              <p:spPr>
                <a:xfrm>
                  <a:off x="0" y="28460"/>
                  <a:ext cx="313921" cy="313921"/>
                </a:xfrm>
                <a:prstGeom prst="ellipse">
                  <a:avLst/>
                </a:prstGeom>
                <a:blipFill rotWithShape="1">
                  <a:blip r:embed="rId8"/>
                  <a:srcRect l="0" t="0" r="0" b="0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88900" dist="63500" dir="8100000">
                    <a:srgbClr val="000000">
                      <a:alpha val="57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</a:p>
              </p:txBody>
            </p:sp>
            <p:sp>
              <p:nvSpPr>
                <p:cNvPr id="694" name="3"/>
                <p:cNvSpPr txBox="1"/>
                <p:nvPr/>
              </p:nvSpPr>
              <p:spPr>
                <a:xfrm>
                  <a:off x="45973" y="0"/>
                  <a:ext cx="221975" cy="3708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>
                      <a:latin typeface="微软雅黑"/>
                      <a:ea typeface="微软雅黑"/>
                      <a:cs typeface="微软雅黑"/>
                      <a:sym typeface="微软雅黑"/>
                    </a:defRPr>
                  </a:lvl1pPr>
                </a:lstStyle>
                <a:p>
                  <a:pPr/>
                  <a:r>
                    <a:t>3</a:t>
                  </a:r>
                </a:p>
              </p:txBody>
            </p:sp>
          </p:grpSp>
        </p:grpSp>
        <p:sp>
          <p:nvSpPr>
            <p:cNvPr id="697" name="TextBox 49"/>
            <p:cNvSpPr txBox="1"/>
            <p:nvPr/>
          </p:nvSpPr>
          <p:spPr>
            <a:xfrm>
              <a:off x="374585" y="114053"/>
              <a:ext cx="1873917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b="1" sz="1200"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/>
              <a:r>
                <a:t>精准的营销能力</a:t>
              </a:r>
            </a:p>
          </p:txBody>
        </p:sp>
      </p:grpSp>
      <p:grpSp>
        <p:nvGrpSpPr>
          <p:cNvPr id="707" name="组合 35"/>
          <p:cNvGrpSpPr/>
          <p:nvPr/>
        </p:nvGrpSpPr>
        <p:grpSpPr>
          <a:xfrm>
            <a:off x="5887735" y="4077141"/>
            <a:ext cx="2299003" cy="438675"/>
            <a:chOff x="0" y="0"/>
            <a:chExt cx="2299001" cy="438673"/>
          </a:xfrm>
        </p:grpSpPr>
        <p:grpSp>
          <p:nvGrpSpPr>
            <p:cNvPr id="705" name="组合 36"/>
            <p:cNvGrpSpPr/>
            <p:nvPr/>
          </p:nvGrpSpPr>
          <p:grpSpPr>
            <a:xfrm>
              <a:off x="0" y="0"/>
              <a:ext cx="2299002" cy="438674"/>
              <a:chOff x="0" y="0"/>
              <a:chExt cx="2299001" cy="438673"/>
            </a:xfrm>
          </p:grpSpPr>
          <p:grpSp>
            <p:nvGrpSpPr>
              <p:cNvPr id="701" name="组合 38"/>
              <p:cNvGrpSpPr/>
              <p:nvPr/>
            </p:nvGrpSpPr>
            <p:grpSpPr>
              <a:xfrm>
                <a:off x="0" y="0"/>
                <a:ext cx="2299002" cy="438674"/>
                <a:chOff x="0" y="0"/>
                <a:chExt cx="2299001" cy="438673"/>
              </a:xfrm>
            </p:grpSpPr>
            <p:sp>
              <p:nvSpPr>
                <p:cNvPr id="699" name="圆角矩形 40"/>
                <p:cNvSpPr/>
                <p:nvPr/>
              </p:nvSpPr>
              <p:spPr>
                <a:xfrm>
                  <a:off x="0" y="0"/>
                  <a:ext cx="2299002" cy="438674"/>
                </a:xfrm>
                <a:prstGeom prst="roundRect">
                  <a:avLst>
                    <a:gd name="adj" fmla="val 16667"/>
                  </a:avLst>
                </a:prstGeom>
                <a:blipFill rotWithShape="1">
                  <a:blip r:embed="rId5"/>
                  <a:srcRect l="0" t="0" r="0" b="0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</a:p>
              </p:txBody>
            </p:sp>
            <p:sp>
              <p:nvSpPr>
                <p:cNvPr id="700" name="圆角矩形 41"/>
                <p:cNvSpPr/>
                <p:nvPr/>
              </p:nvSpPr>
              <p:spPr>
                <a:xfrm>
                  <a:off x="17161" y="13786"/>
                  <a:ext cx="2266688" cy="411102"/>
                </a:xfrm>
                <a:prstGeom prst="roundRect">
                  <a:avLst>
                    <a:gd name="adj" fmla="val 16667"/>
                  </a:avLst>
                </a:prstGeom>
                <a:blipFill rotWithShape="1">
                  <a:blip r:embed="rId5"/>
                  <a:srcRect l="0" t="0" r="0" b="0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</a:p>
              </p:txBody>
            </p:sp>
          </p:grpSp>
          <p:grpSp>
            <p:nvGrpSpPr>
              <p:cNvPr id="704" name="椭圆 39"/>
              <p:cNvGrpSpPr/>
              <p:nvPr/>
            </p:nvGrpSpPr>
            <p:grpSpPr>
              <a:xfrm>
                <a:off x="85090" y="54544"/>
                <a:ext cx="313921" cy="370841"/>
                <a:chOff x="0" y="0"/>
                <a:chExt cx="313920" cy="370840"/>
              </a:xfrm>
            </p:grpSpPr>
            <p:sp>
              <p:nvSpPr>
                <p:cNvPr id="702" name="圆形"/>
                <p:cNvSpPr/>
                <p:nvPr/>
              </p:nvSpPr>
              <p:spPr>
                <a:xfrm>
                  <a:off x="0" y="28460"/>
                  <a:ext cx="313921" cy="313921"/>
                </a:xfrm>
                <a:prstGeom prst="ellipse">
                  <a:avLst/>
                </a:prstGeom>
                <a:blipFill rotWithShape="1">
                  <a:blip r:embed="rId5"/>
                  <a:srcRect l="0" t="0" r="0" b="0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88900" dist="63500" dir="8100000">
                    <a:srgbClr val="000000">
                      <a:alpha val="57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latin typeface="微软雅黑"/>
                      <a:ea typeface="微软雅黑"/>
                      <a:cs typeface="微软雅黑"/>
                      <a:sym typeface="微软雅黑"/>
                    </a:defRPr>
                  </a:pPr>
                </a:p>
              </p:txBody>
            </p:sp>
            <p:sp>
              <p:nvSpPr>
                <p:cNvPr id="703" name="4"/>
                <p:cNvSpPr txBox="1"/>
                <p:nvPr/>
              </p:nvSpPr>
              <p:spPr>
                <a:xfrm>
                  <a:off x="45973" y="0"/>
                  <a:ext cx="221975" cy="3708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>
                      <a:latin typeface="微软雅黑"/>
                      <a:ea typeface="微软雅黑"/>
                      <a:cs typeface="微软雅黑"/>
                      <a:sym typeface="微软雅黑"/>
                    </a:defRPr>
                  </a:lvl1pPr>
                </a:lstStyle>
                <a:p>
                  <a:pPr/>
                  <a:r>
                    <a:t>4</a:t>
                  </a:r>
                </a:p>
              </p:txBody>
            </p:sp>
          </p:grpSp>
        </p:grpSp>
        <p:sp>
          <p:nvSpPr>
            <p:cNvPr id="706" name="TextBox 57"/>
            <p:cNvSpPr txBox="1"/>
            <p:nvPr/>
          </p:nvSpPr>
          <p:spPr>
            <a:xfrm>
              <a:off x="274870" y="128425"/>
              <a:ext cx="1954018" cy="215901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b="1" sz="1200"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/>
              <a:r>
                <a:t>丰富的产品运营经验</a:t>
              </a:r>
            </a:p>
          </p:txBody>
        </p:sp>
      </p:grpSp>
      <p:grpSp>
        <p:nvGrpSpPr>
          <p:cNvPr id="710" name="组合 42"/>
          <p:cNvGrpSpPr/>
          <p:nvPr/>
        </p:nvGrpSpPr>
        <p:grpSpPr>
          <a:xfrm>
            <a:off x="6607741" y="1862752"/>
            <a:ext cx="1660095" cy="1600693"/>
            <a:chOff x="0" y="0"/>
            <a:chExt cx="1660093" cy="1600692"/>
          </a:xfrm>
        </p:grpSpPr>
        <p:sp>
          <p:nvSpPr>
            <p:cNvPr id="708" name="Oval 312"/>
            <p:cNvSpPr/>
            <p:nvPr/>
          </p:nvSpPr>
          <p:spPr>
            <a:xfrm>
              <a:off x="1159617" y="0"/>
              <a:ext cx="294619" cy="291982"/>
            </a:xfrm>
            <a:prstGeom prst="ellipse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03022">
                <a:defRPr sz="2400"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  <p:sp>
          <p:nvSpPr>
            <p:cNvPr id="709" name="Freeform 313"/>
            <p:cNvSpPr/>
            <p:nvPr/>
          </p:nvSpPr>
          <p:spPr>
            <a:xfrm>
              <a:off x="0" y="182490"/>
              <a:ext cx="1660094" cy="1418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951" y="11270"/>
                  </a:moveTo>
                  <a:cubicBezTo>
                    <a:pt x="951" y="11270"/>
                    <a:pt x="1103" y="11270"/>
                    <a:pt x="1255" y="11270"/>
                  </a:cubicBezTo>
                  <a:cubicBezTo>
                    <a:pt x="5362" y="11270"/>
                    <a:pt x="5362" y="11270"/>
                    <a:pt x="5362" y="11270"/>
                  </a:cubicBezTo>
                  <a:cubicBezTo>
                    <a:pt x="11599" y="2254"/>
                    <a:pt x="11599" y="2254"/>
                    <a:pt x="11599" y="2254"/>
                  </a:cubicBezTo>
                  <a:cubicBezTo>
                    <a:pt x="10078" y="2254"/>
                    <a:pt x="10078" y="2254"/>
                    <a:pt x="10078" y="2254"/>
                  </a:cubicBezTo>
                  <a:cubicBezTo>
                    <a:pt x="7187" y="6386"/>
                    <a:pt x="7187" y="6386"/>
                    <a:pt x="7187" y="6386"/>
                  </a:cubicBezTo>
                  <a:cubicBezTo>
                    <a:pt x="7035" y="6574"/>
                    <a:pt x="6731" y="6762"/>
                    <a:pt x="6427" y="6762"/>
                  </a:cubicBezTo>
                  <a:cubicBezTo>
                    <a:pt x="5971" y="6762"/>
                    <a:pt x="5514" y="6198"/>
                    <a:pt x="5514" y="5635"/>
                  </a:cubicBezTo>
                  <a:cubicBezTo>
                    <a:pt x="5514" y="5259"/>
                    <a:pt x="5666" y="4883"/>
                    <a:pt x="5818" y="4696"/>
                  </a:cubicBezTo>
                  <a:cubicBezTo>
                    <a:pt x="8861" y="376"/>
                    <a:pt x="8861" y="376"/>
                    <a:pt x="8861" y="376"/>
                  </a:cubicBezTo>
                  <a:cubicBezTo>
                    <a:pt x="9165" y="188"/>
                    <a:pt x="9317" y="0"/>
                    <a:pt x="9621" y="0"/>
                  </a:cubicBezTo>
                  <a:cubicBezTo>
                    <a:pt x="14032" y="0"/>
                    <a:pt x="14032" y="0"/>
                    <a:pt x="14032" y="0"/>
                  </a:cubicBezTo>
                  <a:cubicBezTo>
                    <a:pt x="14032" y="0"/>
                    <a:pt x="16923" y="2630"/>
                    <a:pt x="17227" y="2817"/>
                  </a:cubicBezTo>
                  <a:cubicBezTo>
                    <a:pt x="17227" y="6010"/>
                    <a:pt x="17227" y="6010"/>
                    <a:pt x="17227" y="6010"/>
                  </a:cubicBezTo>
                  <a:cubicBezTo>
                    <a:pt x="20421" y="6010"/>
                    <a:pt x="20421" y="6010"/>
                    <a:pt x="20421" y="6010"/>
                  </a:cubicBezTo>
                  <a:cubicBezTo>
                    <a:pt x="20725" y="6010"/>
                    <a:pt x="20878" y="6198"/>
                    <a:pt x="21030" y="6386"/>
                  </a:cubicBezTo>
                  <a:cubicBezTo>
                    <a:pt x="21486" y="6762"/>
                    <a:pt x="21486" y="7513"/>
                    <a:pt x="21030" y="8077"/>
                  </a:cubicBezTo>
                  <a:cubicBezTo>
                    <a:pt x="20878" y="8264"/>
                    <a:pt x="20725" y="8264"/>
                    <a:pt x="20421" y="8452"/>
                  </a:cubicBezTo>
                  <a:cubicBezTo>
                    <a:pt x="16466" y="8452"/>
                    <a:pt x="16466" y="8452"/>
                    <a:pt x="16466" y="8452"/>
                  </a:cubicBezTo>
                  <a:cubicBezTo>
                    <a:pt x="15249" y="8264"/>
                    <a:pt x="15249" y="7137"/>
                    <a:pt x="15249" y="7137"/>
                  </a:cubicBezTo>
                  <a:cubicBezTo>
                    <a:pt x="15249" y="5071"/>
                    <a:pt x="15249" y="5071"/>
                    <a:pt x="15249" y="5071"/>
                  </a:cubicBezTo>
                  <a:cubicBezTo>
                    <a:pt x="12968" y="8452"/>
                    <a:pt x="12968" y="8452"/>
                    <a:pt x="12968" y="8452"/>
                  </a:cubicBezTo>
                  <a:cubicBezTo>
                    <a:pt x="15097" y="11082"/>
                    <a:pt x="15097" y="11082"/>
                    <a:pt x="15097" y="11082"/>
                  </a:cubicBezTo>
                  <a:cubicBezTo>
                    <a:pt x="15097" y="11082"/>
                    <a:pt x="15554" y="11645"/>
                    <a:pt x="15249" y="12960"/>
                  </a:cubicBezTo>
                  <a:cubicBezTo>
                    <a:pt x="13880" y="20473"/>
                    <a:pt x="13880" y="20473"/>
                    <a:pt x="13880" y="20473"/>
                  </a:cubicBezTo>
                  <a:cubicBezTo>
                    <a:pt x="13880" y="21224"/>
                    <a:pt x="13272" y="21600"/>
                    <a:pt x="12816" y="21600"/>
                  </a:cubicBezTo>
                  <a:cubicBezTo>
                    <a:pt x="12055" y="21600"/>
                    <a:pt x="11599" y="21037"/>
                    <a:pt x="11599" y="20285"/>
                  </a:cubicBezTo>
                  <a:cubicBezTo>
                    <a:pt x="11599" y="20097"/>
                    <a:pt x="11599" y="19910"/>
                    <a:pt x="11599" y="19910"/>
                  </a:cubicBezTo>
                  <a:cubicBezTo>
                    <a:pt x="12816" y="13523"/>
                    <a:pt x="12816" y="13523"/>
                    <a:pt x="12816" y="13523"/>
                  </a:cubicBezTo>
                  <a:cubicBezTo>
                    <a:pt x="9925" y="10143"/>
                    <a:pt x="9925" y="10143"/>
                    <a:pt x="9925" y="10143"/>
                  </a:cubicBezTo>
                  <a:cubicBezTo>
                    <a:pt x="7492" y="13523"/>
                    <a:pt x="7492" y="13523"/>
                    <a:pt x="7492" y="13523"/>
                  </a:cubicBezTo>
                  <a:cubicBezTo>
                    <a:pt x="7492" y="13523"/>
                    <a:pt x="7187" y="14087"/>
                    <a:pt x="6123" y="14087"/>
                  </a:cubicBezTo>
                  <a:cubicBezTo>
                    <a:pt x="1103" y="14087"/>
                    <a:pt x="1103" y="14087"/>
                    <a:pt x="1103" y="14087"/>
                  </a:cubicBezTo>
                  <a:cubicBezTo>
                    <a:pt x="647" y="14087"/>
                    <a:pt x="190" y="13711"/>
                    <a:pt x="38" y="12960"/>
                  </a:cubicBezTo>
                  <a:cubicBezTo>
                    <a:pt x="-114" y="12209"/>
                    <a:pt x="190" y="11457"/>
                    <a:pt x="951" y="11270"/>
                  </a:cubicBezTo>
                  <a:close/>
                </a:path>
              </a:pathLst>
            </a:cu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03022">
                <a:defRPr sz="2400"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1200">
        <p:pull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Class="entr" nodeType="after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Class="entr" nodeType="afterEffect" presetSubtype="1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00"/>
                            </p:stCondLst>
                            <p:childTnLst>
                              <p:par>
                                <p:cTn id="40" presetClass="entr" nodeType="after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0"/>
                            </p:stCondLst>
                            <p:childTnLst>
                              <p:par>
                                <p:cTn id="45" presetClass="entr" nodeType="afterEffect" presetSubtype="8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800"/>
                            </p:stCondLst>
                            <p:childTnLst>
                              <p:par>
                                <p:cTn id="50" presetClass="entr" nodeType="after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00"/>
                            </p:stCondLst>
                            <p:childTnLst>
                              <p:par>
                                <p:cTn id="55" presetClass="entr" nodeType="after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00"/>
                            </p:stCondLst>
                            <p:childTnLst>
                              <p:par>
                                <p:cTn id="60" presetClass="entr" nodeType="afterEffect" presetSubtype="8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100"/>
                            </p:stCondLst>
                            <p:childTnLst>
                              <p:par>
                                <p:cTn id="65" presetClass="entr" nodeType="afterEffect" presetSubtype="1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Class="entr" nodeType="afterEffect" presetSubtype="16" presetID="23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Class="entr" nodeType="afterEffect" presetSubtype="1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7" dur="4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400"/>
                            </p:stCondLst>
                            <p:childTnLst>
                              <p:par>
                                <p:cTn id="79" presetClass="entr" nodeType="after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1" dur="5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5" grpId="15"/>
      <p:bldP build="whole" bldLvl="1" animBg="1" rev="0" advAuto="0" spid="661" grpId="3"/>
      <p:bldP build="whole" bldLvl="1" animBg="1" rev="0" advAuto="0" spid="671" grpId="16"/>
      <p:bldP build="whole" bldLvl="1" animBg="1" rev="0" advAuto="0" spid="667" grpId="4"/>
      <p:bldP build="whole" bldLvl="1" animBg="1" rev="0" advAuto="0" spid="710" grpId="2"/>
      <p:bldP build="whole" bldLvl="1" animBg="1" rev="0" advAuto="0" spid="689" grpId="8"/>
      <p:bldP build="whole" bldLvl="1" animBg="1" rev="0" advAuto="0" spid="707" grpId="14"/>
      <p:bldP build="whole" bldLvl="1" animBg="1" rev="0" advAuto="0" spid="680" grpId="5"/>
      <p:bldP build="whole" bldLvl="1" animBg="1" rev="0" advAuto="0" spid="663" grpId="9"/>
      <p:bldP build="whole" bldLvl="1" animBg="1" rev="0" advAuto="0" spid="670" grpId="1"/>
      <p:bldP build="whole" bldLvl="1" animBg="1" rev="0" advAuto="0" spid="698" grpId="11"/>
      <p:bldP build="whole" bldLvl="1" animBg="1" rev="0" advAuto="0" spid="662" grpId="6"/>
      <p:bldP build="whole" bldLvl="1" animBg="1" rev="0" advAuto="0" spid="666" grpId="10"/>
      <p:bldP build="whole" bldLvl="1" animBg="1" rev="0" advAuto="0" spid="669" grpId="7"/>
      <p:bldP build="whole" bldLvl="1" animBg="1" rev="0" advAuto="0" spid="668" grpId="13"/>
      <p:bldP build="whole" bldLvl="1" animBg="1" rev="0" advAuto="0" spid="664" grpId="1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TextBox 1"/>
          <p:cNvSpPr txBox="1"/>
          <p:nvPr/>
        </p:nvSpPr>
        <p:spPr>
          <a:xfrm>
            <a:off x="2588099" y="3057089"/>
            <a:ext cx="81534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14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标题内容</a:t>
            </a:r>
          </a:p>
        </p:txBody>
      </p:sp>
      <p:sp>
        <p:nvSpPr>
          <p:cNvPr id="713" name="TextBox 3"/>
          <p:cNvSpPr txBox="1"/>
          <p:nvPr/>
        </p:nvSpPr>
        <p:spPr>
          <a:xfrm>
            <a:off x="6342955" y="3043509"/>
            <a:ext cx="81534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1400">
                <a:solidFill>
                  <a:schemeClr val="accent3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标题内容</a:t>
            </a:r>
          </a:p>
        </p:txBody>
      </p:sp>
      <p:sp>
        <p:nvSpPr>
          <p:cNvPr id="714" name="椭圆 34"/>
          <p:cNvSpPr/>
          <p:nvPr/>
        </p:nvSpPr>
        <p:spPr>
          <a:xfrm rot="16200000">
            <a:off x="3731669" y="2817449"/>
            <a:ext cx="904929" cy="1163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585" y="0"/>
                </a:moveTo>
                <a:lnTo>
                  <a:pt x="13932" y="5206"/>
                </a:lnTo>
                <a:cubicBezTo>
                  <a:pt x="18377" y="6214"/>
                  <a:pt x="21600" y="9416"/>
                  <a:pt x="21600" y="13202"/>
                </a:cubicBezTo>
                <a:cubicBezTo>
                  <a:pt x="21600" y="17840"/>
                  <a:pt x="16765" y="21600"/>
                  <a:pt x="10800" y="21600"/>
                </a:cubicBezTo>
                <a:cubicBezTo>
                  <a:pt x="4835" y="21600"/>
                  <a:pt x="0" y="17840"/>
                  <a:pt x="0" y="13202"/>
                </a:cubicBezTo>
                <a:cubicBezTo>
                  <a:pt x="0" y="9562"/>
                  <a:pt x="2979" y="6463"/>
                  <a:pt x="7158" y="5329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444500" dist="254000" dir="810000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000">
                <a:latin typeface="微软雅黑"/>
                <a:ea typeface="微软雅黑"/>
                <a:cs typeface="微软雅黑"/>
                <a:sym typeface="微软雅黑"/>
              </a:defRPr>
            </a:pPr>
          </a:p>
        </p:txBody>
      </p:sp>
      <p:grpSp>
        <p:nvGrpSpPr>
          <p:cNvPr id="717" name="组合 6"/>
          <p:cNvGrpSpPr/>
          <p:nvPr/>
        </p:nvGrpSpPr>
        <p:grpSpPr>
          <a:xfrm>
            <a:off x="5021457" y="2925764"/>
            <a:ext cx="1158290" cy="891518"/>
            <a:chOff x="0" y="0"/>
            <a:chExt cx="1158288" cy="891516"/>
          </a:xfrm>
        </p:grpSpPr>
        <p:sp>
          <p:nvSpPr>
            <p:cNvPr id="715" name="等腰三角形 43"/>
            <p:cNvSpPr/>
            <p:nvPr/>
          </p:nvSpPr>
          <p:spPr>
            <a:xfrm rot="5400000">
              <a:off x="133385" y="-133386"/>
              <a:ext cx="891518" cy="1158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25" y="6514"/>
                  </a:moveTo>
                  <a:lnTo>
                    <a:pt x="16787" y="9381"/>
                  </a:lnTo>
                  <a:lnTo>
                    <a:pt x="4599" y="9381"/>
                  </a:lnTo>
                  <a:lnTo>
                    <a:pt x="6382" y="6636"/>
                  </a:lnTo>
                  <a:cubicBezTo>
                    <a:pt x="3211" y="7849"/>
                    <a:pt x="1054" y="10374"/>
                    <a:pt x="1054" y="13287"/>
                  </a:cubicBezTo>
                  <a:cubicBezTo>
                    <a:pt x="1054" y="17430"/>
                    <a:pt x="5417" y="20789"/>
                    <a:pt x="10800" y="20789"/>
                  </a:cubicBezTo>
                  <a:cubicBezTo>
                    <a:pt x="16183" y="20789"/>
                    <a:pt x="20546" y="17430"/>
                    <a:pt x="20546" y="13287"/>
                  </a:cubicBezTo>
                  <a:cubicBezTo>
                    <a:pt x="20546" y="10283"/>
                    <a:pt x="18251" y="7691"/>
                    <a:pt x="14925" y="6514"/>
                  </a:cubicBezTo>
                  <a:close/>
                  <a:moveTo>
                    <a:pt x="10693" y="0"/>
                  </a:moveTo>
                  <a:lnTo>
                    <a:pt x="14229" y="5443"/>
                  </a:lnTo>
                  <a:cubicBezTo>
                    <a:pt x="18520" y="6513"/>
                    <a:pt x="21600" y="9624"/>
                    <a:pt x="21600" y="13287"/>
                  </a:cubicBezTo>
                  <a:cubicBezTo>
                    <a:pt x="21600" y="17878"/>
                    <a:pt x="16765" y="21600"/>
                    <a:pt x="10800" y="21600"/>
                  </a:cubicBezTo>
                  <a:cubicBezTo>
                    <a:pt x="4835" y="21600"/>
                    <a:pt x="0" y="17878"/>
                    <a:pt x="0" y="13287"/>
                  </a:cubicBezTo>
                  <a:cubicBezTo>
                    <a:pt x="0" y="9696"/>
                    <a:pt x="2960" y="6636"/>
                    <a:pt x="7118" y="550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Off val="44000"/>
                  </a:schemeClr>
                </a:gs>
                <a:gs pos="55000">
                  <a:schemeClr val="accent3"/>
                </a:gs>
                <a:gs pos="100000">
                  <a:srgbClr val="A6A6A6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  <p:sp>
          <p:nvSpPr>
            <p:cNvPr id="716" name="等腰三角形 42"/>
            <p:cNvSpPr/>
            <p:nvPr/>
          </p:nvSpPr>
          <p:spPr>
            <a:xfrm rot="5400000">
              <a:off x="139344" y="-100428"/>
              <a:ext cx="852601" cy="1092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88" y="0"/>
                  </a:moveTo>
                  <a:lnTo>
                    <a:pt x="13993" y="5159"/>
                  </a:lnTo>
                  <a:cubicBezTo>
                    <a:pt x="18407" y="6186"/>
                    <a:pt x="21600" y="9387"/>
                    <a:pt x="21600" y="13171"/>
                  </a:cubicBezTo>
                  <a:cubicBezTo>
                    <a:pt x="21600" y="17826"/>
                    <a:pt x="16765" y="21600"/>
                    <a:pt x="10800" y="21600"/>
                  </a:cubicBezTo>
                  <a:cubicBezTo>
                    <a:pt x="4835" y="21600"/>
                    <a:pt x="0" y="17826"/>
                    <a:pt x="0" y="13171"/>
                  </a:cubicBezTo>
                  <a:cubicBezTo>
                    <a:pt x="0" y="9463"/>
                    <a:pt x="3066" y="6315"/>
                    <a:pt x="7343" y="5223"/>
                  </a:cubicBezTo>
                  <a:close/>
                </a:path>
              </a:pathLst>
            </a:cu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</p:grpSp>
      <p:sp>
        <p:nvSpPr>
          <p:cNvPr id="718" name="TextBox 14"/>
          <p:cNvSpPr txBox="1"/>
          <p:nvPr/>
        </p:nvSpPr>
        <p:spPr>
          <a:xfrm>
            <a:off x="1079861" y="3396614"/>
            <a:ext cx="2425425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defRPr sz="1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单击此处添加简短说明，添加简短文字，</a:t>
            </a:r>
          </a:p>
          <a:p>
            <a:pPr algn="r">
              <a:defRPr sz="1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具体文字添加此处</a:t>
            </a:r>
            <a:r>
              <a:rPr>
                <a:solidFill>
                  <a:srgbClr val="000000"/>
                </a:solidFill>
              </a:rPr>
              <a:t>。</a:t>
            </a:r>
          </a:p>
        </p:txBody>
      </p:sp>
      <p:sp>
        <p:nvSpPr>
          <p:cNvPr id="719" name="TextBox 16"/>
          <p:cNvSpPr txBox="1"/>
          <p:nvPr/>
        </p:nvSpPr>
        <p:spPr>
          <a:xfrm>
            <a:off x="6207631" y="3363812"/>
            <a:ext cx="2425426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单击此处添加简短说明，添加简短文字，</a:t>
            </a:r>
          </a:p>
          <a:p>
            <a:pPr>
              <a:defRPr sz="1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具体文字添加此处</a:t>
            </a:r>
            <a:r>
              <a:rPr>
                <a:solidFill>
                  <a:srgbClr val="000000"/>
                </a:solidFill>
              </a:rPr>
              <a:t>。</a:t>
            </a:r>
          </a:p>
        </p:txBody>
      </p:sp>
      <p:sp>
        <p:nvSpPr>
          <p:cNvPr id="720" name="TextBox 17"/>
          <p:cNvSpPr txBox="1"/>
          <p:nvPr/>
        </p:nvSpPr>
        <p:spPr>
          <a:xfrm>
            <a:off x="2215695" y="1754795"/>
            <a:ext cx="81534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1400">
                <a:solidFill>
                  <a:schemeClr val="accent3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标题内容</a:t>
            </a:r>
          </a:p>
        </p:txBody>
      </p:sp>
      <p:sp>
        <p:nvSpPr>
          <p:cNvPr id="721" name="TextBox 18"/>
          <p:cNvSpPr txBox="1"/>
          <p:nvPr/>
        </p:nvSpPr>
        <p:spPr>
          <a:xfrm>
            <a:off x="5871823" y="1789491"/>
            <a:ext cx="81534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14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标题内容</a:t>
            </a:r>
          </a:p>
        </p:txBody>
      </p:sp>
      <p:sp>
        <p:nvSpPr>
          <p:cNvPr id="722" name="椭圆 34"/>
          <p:cNvSpPr/>
          <p:nvPr/>
        </p:nvSpPr>
        <p:spPr>
          <a:xfrm rot="5400000">
            <a:off x="4598949" y="1537290"/>
            <a:ext cx="904928" cy="11637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585" y="0"/>
                </a:moveTo>
                <a:lnTo>
                  <a:pt x="13932" y="5206"/>
                </a:lnTo>
                <a:cubicBezTo>
                  <a:pt x="18377" y="6214"/>
                  <a:pt x="21600" y="9416"/>
                  <a:pt x="21600" y="13202"/>
                </a:cubicBezTo>
                <a:cubicBezTo>
                  <a:pt x="21600" y="17840"/>
                  <a:pt x="16765" y="21600"/>
                  <a:pt x="10800" y="21600"/>
                </a:cubicBezTo>
                <a:cubicBezTo>
                  <a:pt x="4835" y="21600"/>
                  <a:pt x="0" y="17840"/>
                  <a:pt x="0" y="13202"/>
                </a:cubicBezTo>
                <a:cubicBezTo>
                  <a:pt x="0" y="9562"/>
                  <a:pt x="2979" y="6463"/>
                  <a:pt x="7158" y="5329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444500" dist="254000" dir="810000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000">
                <a:latin typeface="微软雅黑"/>
                <a:ea typeface="微软雅黑"/>
                <a:cs typeface="微软雅黑"/>
                <a:sym typeface="微软雅黑"/>
              </a:defRPr>
            </a:pPr>
          </a:p>
        </p:txBody>
      </p:sp>
      <p:grpSp>
        <p:nvGrpSpPr>
          <p:cNvPr id="727" name="组合 14"/>
          <p:cNvGrpSpPr/>
          <p:nvPr/>
        </p:nvGrpSpPr>
        <p:grpSpPr>
          <a:xfrm>
            <a:off x="3080750" y="1647264"/>
            <a:ext cx="1158289" cy="891517"/>
            <a:chOff x="0" y="0"/>
            <a:chExt cx="1158288" cy="891516"/>
          </a:xfrm>
        </p:grpSpPr>
        <p:sp>
          <p:nvSpPr>
            <p:cNvPr id="723" name="等腰三角形 43"/>
            <p:cNvSpPr/>
            <p:nvPr/>
          </p:nvSpPr>
          <p:spPr>
            <a:xfrm rot="16200000">
              <a:off x="133385" y="-133386"/>
              <a:ext cx="891518" cy="1158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25" y="6514"/>
                  </a:moveTo>
                  <a:lnTo>
                    <a:pt x="16787" y="9381"/>
                  </a:lnTo>
                  <a:lnTo>
                    <a:pt x="4599" y="9381"/>
                  </a:lnTo>
                  <a:lnTo>
                    <a:pt x="6382" y="6636"/>
                  </a:lnTo>
                  <a:cubicBezTo>
                    <a:pt x="3211" y="7849"/>
                    <a:pt x="1054" y="10374"/>
                    <a:pt x="1054" y="13287"/>
                  </a:cubicBezTo>
                  <a:cubicBezTo>
                    <a:pt x="1054" y="17430"/>
                    <a:pt x="5417" y="20789"/>
                    <a:pt x="10800" y="20789"/>
                  </a:cubicBezTo>
                  <a:cubicBezTo>
                    <a:pt x="16183" y="20789"/>
                    <a:pt x="20546" y="17430"/>
                    <a:pt x="20546" y="13287"/>
                  </a:cubicBezTo>
                  <a:cubicBezTo>
                    <a:pt x="20546" y="10283"/>
                    <a:pt x="18251" y="7691"/>
                    <a:pt x="14925" y="6514"/>
                  </a:cubicBezTo>
                  <a:close/>
                  <a:moveTo>
                    <a:pt x="10693" y="0"/>
                  </a:moveTo>
                  <a:lnTo>
                    <a:pt x="14229" y="5443"/>
                  </a:lnTo>
                  <a:cubicBezTo>
                    <a:pt x="18520" y="6513"/>
                    <a:pt x="21600" y="9624"/>
                    <a:pt x="21600" y="13287"/>
                  </a:cubicBezTo>
                  <a:cubicBezTo>
                    <a:pt x="21600" y="17878"/>
                    <a:pt x="16765" y="21600"/>
                    <a:pt x="10800" y="21600"/>
                  </a:cubicBezTo>
                  <a:cubicBezTo>
                    <a:pt x="4835" y="21600"/>
                    <a:pt x="0" y="17878"/>
                    <a:pt x="0" y="13287"/>
                  </a:cubicBezTo>
                  <a:cubicBezTo>
                    <a:pt x="0" y="9696"/>
                    <a:pt x="2960" y="6636"/>
                    <a:pt x="7118" y="550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Off val="44000"/>
                  </a:schemeClr>
                </a:gs>
                <a:gs pos="55000">
                  <a:schemeClr val="accent3"/>
                </a:gs>
                <a:gs pos="100000">
                  <a:srgbClr val="A6A6A6"/>
                </a:gs>
              </a:gsLst>
              <a:lin ang="14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  <p:grpSp>
          <p:nvGrpSpPr>
            <p:cNvPr id="726" name="等腰三角形 42"/>
            <p:cNvGrpSpPr/>
            <p:nvPr/>
          </p:nvGrpSpPr>
          <p:grpSpPr>
            <a:xfrm>
              <a:off x="46458" y="19458"/>
              <a:ext cx="1092373" cy="852601"/>
              <a:chOff x="0" y="0"/>
              <a:chExt cx="1092372" cy="852600"/>
            </a:xfrm>
          </p:grpSpPr>
          <p:sp>
            <p:nvSpPr>
              <p:cNvPr id="724" name="形状"/>
              <p:cNvSpPr/>
              <p:nvPr/>
            </p:nvSpPr>
            <p:spPr>
              <a:xfrm rot="16200000">
                <a:off x="119886" y="-119887"/>
                <a:ext cx="852601" cy="1092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88" y="0"/>
                    </a:moveTo>
                    <a:lnTo>
                      <a:pt x="13993" y="5159"/>
                    </a:lnTo>
                    <a:cubicBezTo>
                      <a:pt x="18407" y="6186"/>
                      <a:pt x="21600" y="9387"/>
                      <a:pt x="21600" y="13171"/>
                    </a:cubicBezTo>
                    <a:cubicBezTo>
                      <a:pt x="21600" y="17826"/>
                      <a:pt x="16765" y="21600"/>
                      <a:pt x="10800" y="21600"/>
                    </a:cubicBezTo>
                    <a:cubicBezTo>
                      <a:pt x="4835" y="21600"/>
                      <a:pt x="0" y="17826"/>
                      <a:pt x="0" y="13171"/>
                    </a:cubicBezTo>
                    <a:cubicBezTo>
                      <a:pt x="0" y="9463"/>
                      <a:pt x="3066" y="6315"/>
                      <a:pt x="7343" y="5223"/>
                    </a:cubicBezTo>
                    <a:close/>
                  </a:path>
                </a:pathLst>
              </a:cu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000"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</a:p>
            </p:txBody>
          </p:sp>
          <p:sp>
            <p:nvSpPr>
              <p:cNvPr id="725" name="P"/>
              <p:cNvSpPr txBox="1"/>
              <p:nvPr/>
            </p:nvSpPr>
            <p:spPr>
              <a:xfrm rot="16200000">
                <a:off x="119886" y="304380"/>
                <a:ext cx="852600" cy="243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000"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/>
                <a:r>
                  <a:t>P</a:t>
                </a:r>
              </a:p>
            </p:txBody>
          </p:sp>
        </p:grpSp>
      </p:grpSp>
      <p:sp>
        <p:nvSpPr>
          <p:cNvPr id="728" name="TextBox 23"/>
          <p:cNvSpPr txBox="1"/>
          <p:nvPr/>
        </p:nvSpPr>
        <p:spPr>
          <a:xfrm>
            <a:off x="5704842" y="2073950"/>
            <a:ext cx="2425425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单击此处添加简短说明，添加简短文字，</a:t>
            </a:r>
          </a:p>
          <a:p>
            <a:pPr>
              <a:defRPr sz="1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具体文字添加此处</a:t>
            </a:r>
            <a:r>
              <a:rPr>
                <a:solidFill>
                  <a:srgbClr val="000000"/>
                </a:solidFill>
              </a:rPr>
              <a:t>。</a:t>
            </a:r>
          </a:p>
        </p:txBody>
      </p:sp>
      <p:sp>
        <p:nvSpPr>
          <p:cNvPr id="729" name="TextBox 24"/>
          <p:cNvSpPr txBox="1"/>
          <p:nvPr/>
        </p:nvSpPr>
        <p:spPr>
          <a:xfrm>
            <a:off x="676726" y="2077167"/>
            <a:ext cx="2425425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defRPr sz="1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单击此处添加简短说明，添加简短文字，</a:t>
            </a:r>
          </a:p>
          <a:p>
            <a:pPr algn="r">
              <a:defRPr sz="1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具体文字添加此处</a:t>
            </a:r>
            <a:r>
              <a:rPr>
                <a:solidFill>
                  <a:srgbClr val="000000"/>
                </a:solidFill>
              </a:rPr>
              <a:t>。</a:t>
            </a:r>
          </a:p>
        </p:txBody>
      </p:sp>
      <p:sp>
        <p:nvSpPr>
          <p:cNvPr id="730" name="KSO_Shape"/>
          <p:cNvSpPr/>
          <p:nvPr/>
        </p:nvSpPr>
        <p:spPr>
          <a:xfrm>
            <a:off x="3530662" y="1876331"/>
            <a:ext cx="546628" cy="464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276" y="17351"/>
                </a:moveTo>
                <a:lnTo>
                  <a:pt x="13324" y="17351"/>
                </a:lnTo>
                <a:lnTo>
                  <a:pt x="13388" y="17365"/>
                </a:lnTo>
                <a:lnTo>
                  <a:pt x="13451" y="17376"/>
                </a:lnTo>
                <a:lnTo>
                  <a:pt x="13508" y="17401"/>
                </a:lnTo>
                <a:lnTo>
                  <a:pt x="13568" y="17425"/>
                </a:lnTo>
                <a:lnTo>
                  <a:pt x="13620" y="17457"/>
                </a:lnTo>
                <a:lnTo>
                  <a:pt x="13668" y="17489"/>
                </a:lnTo>
                <a:lnTo>
                  <a:pt x="13716" y="17532"/>
                </a:lnTo>
                <a:lnTo>
                  <a:pt x="13758" y="17578"/>
                </a:lnTo>
                <a:lnTo>
                  <a:pt x="13791" y="17624"/>
                </a:lnTo>
                <a:lnTo>
                  <a:pt x="13828" y="17674"/>
                </a:lnTo>
                <a:lnTo>
                  <a:pt x="13855" y="17727"/>
                </a:lnTo>
                <a:lnTo>
                  <a:pt x="13876" y="17788"/>
                </a:lnTo>
                <a:lnTo>
                  <a:pt x="13888" y="17844"/>
                </a:lnTo>
                <a:lnTo>
                  <a:pt x="13900" y="17908"/>
                </a:lnTo>
                <a:lnTo>
                  <a:pt x="13903" y="17972"/>
                </a:lnTo>
                <a:lnTo>
                  <a:pt x="13900" y="18036"/>
                </a:lnTo>
                <a:lnTo>
                  <a:pt x="13888" y="18100"/>
                </a:lnTo>
                <a:lnTo>
                  <a:pt x="13876" y="18157"/>
                </a:lnTo>
                <a:lnTo>
                  <a:pt x="13855" y="18214"/>
                </a:lnTo>
                <a:lnTo>
                  <a:pt x="13828" y="18271"/>
                </a:lnTo>
                <a:lnTo>
                  <a:pt x="13791" y="18317"/>
                </a:lnTo>
                <a:lnTo>
                  <a:pt x="13758" y="18366"/>
                </a:lnTo>
                <a:lnTo>
                  <a:pt x="13716" y="18413"/>
                </a:lnTo>
                <a:lnTo>
                  <a:pt x="13668" y="18452"/>
                </a:lnTo>
                <a:lnTo>
                  <a:pt x="13620" y="18487"/>
                </a:lnTo>
                <a:lnTo>
                  <a:pt x="13568" y="18519"/>
                </a:lnTo>
                <a:lnTo>
                  <a:pt x="13508" y="18544"/>
                </a:lnTo>
                <a:lnTo>
                  <a:pt x="13451" y="18562"/>
                </a:lnTo>
                <a:lnTo>
                  <a:pt x="13388" y="18580"/>
                </a:lnTo>
                <a:lnTo>
                  <a:pt x="13324" y="18590"/>
                </a:lnTo>
                <a:lnTo>
                  <a:pt x="8276" y="18590"/>
                </a:lnTo>
                <a:lnTo>
                  <a:pt x="8212" y="18580"/>
                </a:lnTo>
                <a:lnTo>
                  <a:pt x="8149" y="18562"/>
                </a:lnTo>
                <a:lnTo>
                  <a:pt x="8089" y="18544"/>
                </a:lnTo>
                <a:lnTo>
                  <a:pt x="8035" y="18519"/>
                </a:lnTo>
                <a:lnTo>
                  <a:pt x="7983" y="18487"/>
                </a:lnTo>
                <a:lnTo>
                  <a:pt x="7932" y="18448"/>
                </a:lnTo>
                <a:lnTo>
                  <a:pt x="7887" y="18413"/>
                </a:lnTo>
                <a:lnTo>
                  <a:pt x="7845" y="18366"/>
                </a:lnTo>
                <a:lnTo>
                  <a:pt x="7806" y="18317"/>
                </a:lnTo>
                <a:lnTo>
                  <a:pt x="7775" y="18267"/>
                </a:lnTo>
                <a:lnTo>
                  <a:pt x="7748" y="18214"/>
                </a:lnTo>
                <a:lnTo>
                  <a:pt x="7727" y="18157"/>
                </a:lnTo>
                <a:lnTo>
                  <a:pt x="7709" y="18100"/>
                </a:lnTo>
                <a:lnTo>
                  <a:pt x="7700" y="18036"/>
                </a:lnTo>
                <a:lnTo>
                  <a:pt x="7697" y="17972"/>
                </a:lnTo>
                <a:lnTo>
                  <a:pt x="7700" y="17908"/>
                </a:lnTo>
                <a:lnTo>
                  <a:pt x="7709" y="17844"/>
                </a:lnTo>
                <a:lnTo>
                  <a:pt x="7727" y="17788"/>
                </a:lnTo>
                <a:lnTo>
                  <a:pt x="7748" y="17731"/>
                </a:lnTo>
                <a:lnTo>
                  <a:pt x="7775" y="17674"/>
                </a:lnTo>
                <a:lnTo>
                  <a:pt x="7806" y="17624"/>
                </a:lnTo>
                <a:lnTo>
                  <a:pt x="7845" y="17578"/>
                </a:lnTo>
                <a:lnTo>
                  <a:pt x="7887" y="17532"/>
                </a:lnTo>
                <a:lnTo>
                  <a:pt x="7932" y="17489"/>
                </a:lnTo>
                <a:lnTo>
                  <a:pt x="7983" y="17457"/>
                </a:lnTo>
                <a:lnTo>
                  <a:pt x="8035" y="17425"/>
                </a:lnTo>
                <a:lnTo>
                  <a:pt x="8089" y="17401"/>
                </a:lnTo>
                <a:lnTo>
                  <a:pt x="8149" y="17379"/>
                </a:lnTo>
                <a:lnTo>
                  <a:pt x="8276" y="17351"/>
                </a:lnTo>
                <a:close/>
                <a:moveTo>
                  <a:pt x="9339" y="14784"/>
                </a:moveTo>
                <a:lnTo>
                  <a:pt x="12261" y="14784"/>
                </a:lnTo>
                <a:lnTo>
                  <a:pt x="12310" y="14787"/>
                </a:lnTo>
                <a:lnTo>
                  <a:pt x="12358" y="14794"/>
                </a:lnTo>
                <a:lnTo>
                  <a:pt x="12403" y="14808"/>
                </a:lnTo>
                <a:lnTo>
                  <a:pt x="12445" y="14826"/>
                </a:lnTo>
                <a:lnTo>
                  <a:pt x="12484" y="14847"/>
                </a:lnTo>
                <a:lnTo>
                  <a:pt x="12523" y="14875"/>
                </a:lnTo>
                <a:lnTo>
                  <a:pt x="12559" y="14907"/>
                </a:lnTo>
                <a:lnTo>
                  <a:pt x="12593" y="14946"/>
                </a:lnTo>
                <a:lnTo>
                  <a:pt x="12623" y="14981"/>
                </a:lnTo>
                <a:lnTo>
                  <a:pt x="12647" y="15027"/>
                </a:lnTo>
                <a:lnTo>
                  <a:pt x="12671" y="15070"/>
                </a:lnTo>
                <a:lnTo>
                  <a:pt x="12692" y="15119"/>
                </a:lnTo>
                <a:lnTo>
                  <a:pt x="12707" y="15168"/>
                </a:lnTo>
                <a:lnTo>
                  <a:pt x="12719" y="15221"/>
                </a:lnTo>
                <a:lnTo>
                  <a:pt x="12728" y="15278"/>
                </a:lnTo>
                <a:lnTo>
                  <a:pt x="12728" y="15387"/>
                </a:lnTo>
                <a:lnTo>
                  <a:pt x="12719" y="15444"/>
                </a:lnTo>
                <a:lnTo>
                  <a:pt x="12707" y="15497"/>
                </a:lnTo>
                <a:lnTo>
                  <a:pt x="12692" y="15546"/>
                </a:lnTo>
                <a:lnTo>
                  <a:pt x="12671" y="15592"/>
                </a:lnTo>
                <a:lnTo>
                  <a:pt x="12647" y="15638"/>
                </a:lnTo>
                <a:lnTo>
                  <a:pt x="12620" y="15677"/>
                </a:lnTo>
                <a:lnTo>
                  <a:pt x="12593" y="15719"/>
                </a:lnTo>
                <a:lnTo>
                  <a:pt x="12559" y="15754"/>
                </a:lnTo>
                <a:lnTo>
                  <a:pt x="12523" y="15786"/>
                </a:lnTo>
                <a:lnTo>
                  <a:pt x="12484" y="15811"/>
                </a:lnTo>
                <a:lnTo>
                  <a:pt x="12445" y="15835"/>
                </a:lnTo>
                <a:lnTo>
                  <a:pt x="12400" y="15857"/>
                </a:lnTo>
                <a:lnTo>
                  <a:pt x="12358" y="15867"/>
                </a:lnTo>
                <a:lnTo>
                  <a:pt x="12310" y="15878"/>
                </a:lnTo>
                <a:lnTo>
                  <a:pt x="12261" y="15881"/>
                </a:lnTo>
                <a:lnTo>
                  <a:pt x="9339" y="15881"/>
                </a:lnTo>
                <a:lnTo>
                  <a:pt x="9293" y="15878"/>
                </a:lnTo>
                <a:lnTo>
                  <a:pt x="9245" y="15867"/>
                </a:lnTo>
                <a:lnTo>
                  <a:pt x="9200" y="15857"/>
                </a:lnTo>
                <a:lnTo>
                  <a:pt x="9158" y="15835"/>
                </a:lnTo>
                <a:lnTo>
                  <a:pt x="9116" y="15811"/>
                </a:lnTo>
                <a:lnTo>
                  <a:pt x="9080" y="15786"/>
                </a:lnTo>
                <a:lnTo>
                  <a:pt x="9041" y="15754"/>
                </a:lnTo>
                <a:lnTo>
                  <a:pt x="9010" y="15719"/>
                </a:lnTo>
                <a:lnTo>
                  <a:pt x="8977" y="15677"/>
                </a:lnTo>
                <a:lnTo>
                  <a:pt x="8950" y="15638"/>
                </a:lnTo>
                <a:lnTo>
                  <a:pt x="8908" y="15546"/>
                </a:lnTo>
                <a:lnTo>
                  <a:pt x="8893" y="15497"/>
                </a:lnTo>
                <a:lnTo>
                  <a:pt x="8881" y="15444"/>
                </a:lnTo>
                <a:lnTo>
                  <a:pt x="8875" y="15387"/>
                </a:lnTo>
                <a:lnTo>
                  <a:pt x="8872" y="15334"/>
                </a:lnTo>
                <a:lnTo>
                  <a:pt x="8875" y="15278"/>
                </a:lnTo>
                <a:lnTo>
                  <a:pt x="8881" y="15221"/>
                </a:lnTo>
                <a:lnTo>
                  <a:pt x="8893" y="15168"/>
                </a:lnTo>
                <a:lnTo>
                  <a:pt x="8908" y="15119"/>
                </a:lnTo>
                <a:lnTo>
                  <a:pt x="8926" y="15070"/>
                </a:lnTo>
                <a:lnTo>
                  <a:pt x="8950" y="15027"/>
                </a:lnTo>
                <a:lnTo>
                  <a:pt x="8977" y="14981"/>
                </a:lnTo>
                <a:lnTo>
                  <a:pt x="9010" y="14946"/>
                </a:lnTo>
                <a:lnTo>
                  <a:pt x="9041" y="14907"/>
                </a:lnTo>
                <a:lnTo>
                  <a:pt x="9080" y="14875"/>
                </a:lnTo>
                <a:lnTo>
                  <a:pt x="9116" y="14847"/>
                </a:lnTo>
                <a:lnTo>
                  <a:pt x="9158" y="14826"/>
                </a:lnTo>
                <a:lnTo>
                  <a:pt x="9200" y="14808"/>
                </a:lnTo>
                <a:lnTo>
                  <a:pt x="9245" y="14794"/>
                </a:lnTo>
                <a:lnTo>
                  <a:pt x="9293" y="14787"/>
                </a:lnTo>
                <a:lnTo>
                  <a:pt x="9339" y="14784"/>
                </a:lnTo>
                <a:close/>
                <a:moveTo>
                  <a:pt x="3504" y="11986"/>
                </a:moveTo>
                <a:lnTo>
                  <a:pt x="8423" y="11986"/>
                </a:lnTo>
                <a:lnTo>
                  <a:pt x="8486" y="11990"/>
                </a:lnTo>
                <a:lnTo>
                  <a:pt x="8552" y="12000"/>
                </a:lnTo>
                <a:lnTo>
                  <a:pt x="8616" y="12015"/>
                </a:lnTo>
                <a:lnTo>
                  <a:pt x="8673" y="12036"/>
                </a:lnTo>
                <a:lnTo>
                  <a:pt x="8730" y="12061"/>
                </a:lnTo>
                <a:lnTo>
                  <a:pt x="8784" y="12092"/>
                </a:lnTo>
                <a:lnTo>
                  <a:pt x="8833" y="12128"/>
                </a:lnTo>
                <a:lnTo>
                  <a:pt x="8878" y="12167"/>
                </a:lnTo>
                <a:lnTo>
                  <a:pt x="8920" y="12209"/>
                </a:lnTo>
                <a:lnTo>
                  <a:pt x="8959" y="12259"/>
                </a:lnTo>
                <a:lnTo>
                  <a:pt x="8989" y="12312"/>
                </a:lnTo>
                <a:lnTo>
                  <a:pt x="9017" y="12365"/>
                </a:lnTo>
                <a:lnTo>
                  <a:pt x="9038" y="12422"/>
                </a:lnTo>
                <a:lnTo>
                  <a:pt x="9056" y="12478"/>
                </a:lnTo>
                <a:lnTo>
                  <a:pt x="9065" y="12546"/>
                </a:lnTo>
                <a:lnTo>
                  <a:pt x="9068" y="12606"/>
                </a:lnTo>
                <a:lnTo>
                  <a:pt x="9065" y="12670"/>
                </a:lnTo>
                <a:lnTo>
                  <a:pt x="9056" y="12730"/>
                </a:lnTo>
                <a:lnTo>
                  <a:pt x="9038" y="12794"/>
                </a:lnTo>
                <a:lnTo>
                  <a:pt x="9017" y="12850"/>
                </a:lnTo>
                <a:lnTo>
                  <a:pt x="8989" y="12903"/>
                </a:lnTo>
                <a:lnTo>
                  <a:pt x="8959" y="12949"/>
                </a:lnTo>
                <a:lnTo>
                  <a:pt x="8920" y="12999"/>
                </a:lnTo>
                <a:lnTo>
                  <a:pt x="8878" y="13045"/>
                </a:lnTo>
                <a:lnTo>
                  <a:pt x="8833" y="13084"/>
                </a:lnTo>
                <a:lnTo>
                  <a:pt x="8784" y="13123"/>
                </a:lnTo>
                <a:lnTo>
                  <a:pt x="8730" y="13151"/>
                </a:lnTo>
                <a:lnTo>
                  <a:pt x="8673" y="13180"/>
                </a:lnTo>
                <a:lnTo>
                  <a:pt x="8616" y="13197"/>
                </a:lnTo>
                <a:lnTo>
                  <a:pt x="8552" y="13211"/>
                </a:lnTo>
                <a:lnTo>
                  <a:pt x="8486" y="13222"/>
                </a:lnTo>
                <a:lnTo>
                  <a:pt x="8423" y="13226"/>
                </a:lnTo>
                <a:lnTo>
                  <a:pt x="3504" y="13226"/>
                </a:lnTo>
                <a:lnTo>
                  <a:pt x="3441" y="13222"/>
                </a:lnTo>
                <a:lnTo>
                  <a:pt x="3377" y="13211"/>
                </a:lnTo>
                <a:lnTo>
                  <a:pt x="3314" y="13197"/>
                </a:lnTo>
                <a:lnTo>
                  <a:pt x="3257" y="13180"/>
                </a:lnTo>
                <a:lnTo>
                  <a:pt x="3200" y="13151"/>
                </a:lnTo>
                <a:lnTo>
                  <a:pt x="3145" y="13123"/>
                </a:lnTo>
                <a:lnTo>
                  <a:pt x="3097" y="13084"/>
                </a:lnTo>
                <a:lnTo>
                  <a:pt x="3052" y="13045"/>
                </a:lnTo>
                <a:lnTo>
                  <a:pt x="3010" y="12999"/>
                </a:lnTo>
                <a:lnTo>
                  <a:pt x="2973" y="12949"/>
                </a:lnTo>
                <a:lnTo>
                  <a:pt x="2940" y="12903"/>
                </a:lnTo>
                <a:lnTo>
                  <a:pt x="2913" y="12850"/>
                </a:lnTo>
                <a:lnTo>
                  <a:pt x="2892" y="12794"/>
                </a:lnTo>
                <a:lnTo>
                  <a:pt x="2874" y="12730"/>
                </a:lnTo>
                <a:lnTo>
                  <a:pt x="2865" y="12670"/>
                </a:lnTo>
                <a:lnTo>
                  <a:pt x="2862" y="12606"/>
                </a:lnTo>
                <a:lnTo>
                  <a:pt x="2865" y="12546"/>
                </a:lnTo>
                <a:lnTo>
                  <a:pt x="2874" y="12482"/>
                </a:lnTo>
                <a:lnTo>
                  <a:pt x="2892" y="12422"/>
                </a:lnTo>
                <a:lnTo>
                  <a:pt x="2913" y="12365"/>
                </a:lnTo>
                <a:lnTo>
                  <a:pt x="2940" y="12312"/>
                </a:lnTo>
                <a:lnTo>
                  <a:pt x="2973" y="12259"/>
                </a:lnTo>
                <a:lnTo>
                  <a:pt x="3010" y="12209"/>
                </a:lnTo>
                <a:lnTo>
                  <a:pt x="3052" y="12170"/>
                </a:lnTo>
                <a:lnTo>
                  <a:pt x="3097" y="12128"/>
                </a:lnTo>
                <a:lnTo>
                  <a:pt x="3145" y="12092"/>
                </a:lnTo>
                <a:lnTo>
                  <a:pt x="3200" y="12061"/>
                </a:lnTo>
                <a:lnTo>
                  <a:pt x="3257" y="12036"/>
                </a:lnTo>
                <a:lnTo>
                  <a:pt x="3314" y="12015"/>
                </a:lnTo>
                <a:lnTo>
                  <a:pt x="3377" y="12000"/>
                </a:lnTo>
                <a:lnTo>
                  <a:pt x="3441" y="11990"/>
                </a:lnTo>
                <a:lnTo>
                  <a:pt x="3504" y="11986"/>
                </a:lnTo>
                <a:close/>
                <a:moveTo>
                  <a:pt x="11969" y="10765"/>
                </a:moveTo>
                <a:lnTo>
                  <a:pt x="12029" y="10765"/>
                </a:lnTo>
                <a:lnTo>
                  <a:pt x="12063" y="10772"/>
                </a:lnTo>
                <a:lnTo>
                  <a:pt x="12099" y="10786"/>
                </a:lnTo>
                <a:lnTo>
                  <a:pt x="12135" y="10800"/>
                </a:lnTo>
                <a:lnTo>
                  <a:pt x="12172" y="10818"/>
                </a:lnTo>
                <a:lnTo>
                  <a:pt x="12247" y="10861"/>
                </a:lnTo>
                <a:lnTo>
                  <a:pt x="12317" y="10910"/>
                </a:lnTo>
                <a:lnTo>
                  <a:pt x="12377" y="10960"/>
                </a:lnTo>
                <a:lnTo>
                  <a:pt x="12417" y="10999"/>
                </a:lnTo>
                <a:lnTo>
                  <a:pt x="12456" y="11049"/>
                </a:lnTo>
                <a:lnTo>
                  <a:pt x="12499" y="11120"/>
                </a:lnTo>
                <a:lnTo>
                  <a:pt x="12538" y="11202"/>
                </a:lnTo>
                <a:lnTo>
                  <a:pt x="12574" y="11291"/>
                </a:lnTo>
                <a:lnTo>
                  <a:pt x="12589" y="11337"/>
                </a:lnTo>
                <a:lnTo>
                  <a:pt x="12601" y="11376"/>
                </a:lnTo>
                <a:lnTo>
                  <a:pt x="12614" y="11423"/>
                </a:lnTo>
                <a:lnTo>
                  <a:pt x="12620" y="11462"/>
                </a:lnTo>
                <a:lnTo>
                  <a:pt x="12623" y="11497"/>
                </a:lnTo>
                <a:lnTo>
                  <a:pt x="12620" y="11533"/>
                </a:lnTo>
                <a:lnTo>
                  <a:pt x="12614" y="11554"/>
                </a:lnTo>
                <a:lnTo>
                  <a:pt x="12598" y="11579"/>
                </a:lnTo>
                <a:lnTo>
                  <a:pt x="11660" y="12262"/>
                </a:lnTo>
                <a:lnTo>
                  <a:pt x="11642" y="12280"/>
                </a:lnTo>
                <a:lnTo>
                  <a:pt x="11627" y="12294"/>
                </a:lnTo>
                <a:lnTo>
                  <a:pt x="11606" y="12308"/>
                </a:lnTo>
                <a:lnTo>
                  <a:pt x="11585" y="12319"/>
                </a:lnTo>
                <a:lnTo>
                  <a:pt x="11566" y="12326"/>
                </a:lnTo>
                <a:lnTo>
                  <a:pt x="11545" y="12333"/>
                </a:lnTo>
                <a:lnTo>
                  <a:pt x="11500" y="12340"/>
                </a:lnTo>
                <a:lnTo>
                  <a:pt x="11461" y="12333"/>
                </a:lnTo>
                <a:lnTo>
                  <a:pt x="11439" y="12326"/>
                </a:lnTo>
                <a:lnTo>
                  <a:pt x="11418" y="12319"/>
                </a:lnTo>
                <a:lnTo>
                  <a:pt x="11400" y="12308"/>
                </a:lnTo>
                <a:lnTo>
                  <a:pt x="11379" y="12294"/>
                </a:lnTo>
                <a:lnTo>
                  <a:pt x="11361" y="12280"/>
                </a:lnTo>
                <a:lnTo>
                  <a:pt x="11346" y="12262"/>
                </a:lnTo>
                <a:lnTo>
                  <a:pt x="11330" y="12241"/>
                </a:lnTo>
                <a:lnTo>
                  <a:pt x="11318" y="12223"/>
                </a:lnTo>
                <a:lnTo>
                  <a:pt x="11306" y="12198"/>
                </a:lnTo>
                <a:lnTo>
                  <a:pt x="11297" y="12177"/>
                </a:lnTo>
                <a:lnTo>
                  <a:pt x="11285" y="12127"/>
                </a:lnTo>
                <a:lnTo>
                  <a:pt x="11282" y="12077"/>
                </a:lnTo>
                <a:lnTo>
                  <a:pt x="11285" y="12031"/>
                </a:lnTo>
                <a:lnTo>
                  <a:pt x="11297" y="11981"/>
                </a:lnTo>
                <a:lnTo>
                  <a:pt x="11306" y="11956"/>
                </a:lnTo>
                <a:lnTo>
                  <a:pt x="11318" y="11935"/>
                </a:lnTo>
                <a:lnTo>
                  <a:pt x="11330" y="11917"/>
                </a:lnTo>
                <a:lnTo>
                  <a:pt x="11346" y="11896"/>
                </a:lnTo>
                <a:lnTo>
                  <a:pt x="11930" y="10789"/>
                </a:lnTo>
                <a:lnTo>
                  <a:pt x="11945" y="10772"/>
                </a:lnTo>
                <a:lnTo>
                  <a:pt x="11969" y="10765"/>
                </a:lnTo>
                <a:close/>
                <a:moveTo>
                  <a:pt x="3283" y="9419"/>
                </a:moveTo>
                <a:lnTo>
                  <a:pt x="6300" y="9419"/>
                </a:lnTo>
                <a:lnTo>
                  <a:pt x="6348" y="9426"/>
                </a:lnTo>
                <a:lnTo>
                  <a:pt x="6393" y="9444"/>
                </a:lnTo>
                <a:lnTo>
                  <a:pt x="6435" y="9458"/>
                </a:lnTo>
                <a:lnTo>
                  <a:pt x="6477" y="9483"/>
                </a:lnTo>
                <a:lnTo>
                  <a:pt x="6549" y="9539"/>
                </a:lnTo>
                <a:lnTo>
                  <a:pt x="6583" y="9578"/>
                </a:lnTo>
                <a:lnTo>
                  <a:pt x="6616" y="9617"/>
                </a:lnTo>
                <a:lnTo>
                  <a:pt x="6640" y="9656"/>
                </a:lnTo>
                <a:lnTo>
                  <a:pt x="6664" y="9702"/>
                </a:lnTo>
                <a:lnTo>
                  <a:pt x="6682" y="9752"/>
                </a:lnTo>
                <a:lnTo>
                  <a:pt x="6697" y="9805"/>
                </a:lnTo>
                <a:lnTo>
                  <a:pt x="6712" y="9858"/>
                </a:lnTo>
                <a:lnTo>
                  <a:pt x="6718" y="9911"/>
                </a:lnTo>
                <a:lnTo>
                  <a:pt x="6718" y="10025"/>
                </a:lnTo>
                <a:lnTo>
                  <a:pt x="6712" y="10078"/>
                </a:lnTo>
                <a:lnTo>
                  <a:pt x="6697" y="10131"/>
                </a:lnTo>
                <a:lnTo>
                  <a:pt x="6682" y="10177"/>
                </a:lnTo>
                <a:lnTo>
                  <a:pt x="6664" y="10226"/>
                </a:lnTo>
                <a:lnTo>
                  <a:pt x="6640" y="10272"/>
                </a:lnTo>
                <a:lnTo>
                  <a:pt x="6616" y="10315"/>
                </a:lnTo>
                <a:lnTo>
                  <a:pt x="6583" y="10354"/>
                </a:lnTo>
                <a:lnTo>
                  <a:pt x="6549" y="10389"/>
                </a:lnTo>
                <a:lnTo>
                  <a:pt x="6513" y="10421"/>
                </a:lnTo>
                <a:lnTo>
                  <a:pt x="6477" y="10449"/>
                </a:lnTo>
                <a:lnTo>
                  <a:pt x="6435" y="10471"/>
                </a:lnTo>
                <a:lnTo>
                  <a:pt x="6393" y="10492"/>
                </a:lnTo>
                <a:lnTo>
                  <a:pt x="6348" y="10503"/>
                </a:lnTo>
                <a:lnTo>
                  <a:pt x="6300" y="10513"/>
                </a:lnTo>
                <a:lnTo>
                  <a:pt x="6251" y="10517"/>
                </a:lnTo>
                <a:lnTo>
                  <a:pt x="3329" y="10517"/>
                </a:lnTo>
                <a:lnTo>
                  <a:pt x="3283" y="10513"/>
                </a:lnTo>
                <a:lnTo>
                  <a:pt x="3235" y="10503"/>
                </a:lnTo>
                <a:lnTo>
                  <a:pt x="3190" y="10492"/>
                </a:lnTo>
                <a:lnTo>
                  <a:pt x="3148" y="10471"/>
                </a:lnTo>
                <a:lnTo>
                  <a:pt x="3106" y="10449"/>
                </a:lnTo>
                <a:lnTo>
                  <a:pt x="3070" y="10421"/>
                </a:lnTo>
                <a:lnTo>
                  <a:pt x="3030" y="10389"/>
                </a:lnTo>
                <a:lnTo>
                  <a:pt x="3000" y="10354"/>
                </a:lnTo>
                <a:lnTo>
                  <a:pt x="2967" y="10315"/>
                </a:lnTo>
                <a:lnTo>
                  <a:pt x="2940" y="10272"/>
                </a:lnTo>
                <a:lnTo>
                  <a:pt x="2919" y="10226"/>
                </a:lnTo>
                <a:lnTo>
                  <a:pt x="2898" y="10177"/>
                </a:lnTo>
                <a:lnTo>
                  <a:pt x="2883" y="10131"/>
                </a:lnTo>
                <a:lnTo>
                  <a:pt x="2871" y="10078"/>
                </a:lnTo>
                <a:lnTo>
                  <a:pt x="2865" y="10025"/>
                </a:lnTo>
                <a:lnTo>
                  <a:pt x="2862" y="9968"/>
                </a:lnTo>
                <a:lnTo>
                  <a:pt x="2865" y="9911"/>
                </a:lnTo>
                <a:lnTo>
                  <a:pt x="2871" y="9858"/>
                </a:lnTo>
                <a:lnTo>
                  <a:pt x="2883" y="9805"/>
                </a:lnTo>
                <a:lnTo>
                  <a:pt x="2898" y="9752"/>
                </a:lnTo>
                <a:lnTo>
                  <a:pt x="2916" y="9702"/>
                </a:lnTo>
                <a:lnTo>
                  <a:pt x="2940" y="9656"/>
                </a:lnTo>
                <a:lnTo>
                  <a:pt x="2967" y="9617"/>
                </a:lnTo>
                <a:lnTo>
                  <a:pt x="3000" y="9578"/>
                </a:lnTo>
                <a:lnTo>
                  <a:pt x="3030" y="9539"/>
                </a:lnTo>
                <a:lnTo>
                  <a:pt x="3070" y="9511"/>
                </a:lnTo>
                <a:lnTo>
                  <a:pt x="3106" y="9483"/>
                </a:lnTo>
                <a:lnTo>
                  <a:pt x="3148" y="9458"/>
                </a:lnTo>
                <a:lnTo>
                  <a:pt x="3190" y="9444"/>
                </a:lnTo>
                <a:lnTo>
                  <a:pt x="3235" y="9426"/>
                </a:lnTo>
                <a:lnTo>
                  <a:pt x="3283" y="9419"/>
                </a:lnTo>
                <a:close/>
                <a:moveTo>
                  <a:pt x="3265" y="6586"/>
                </a:moveTo>
                <a:lnTo>
                  <a:pt x="9116" y="6586"/>
                </a:lnTo>
                <a:lnTo>
                  <a:pt x="9173" y="6593"/>
                </a:lnTo>
                <a:lnTo>
                  <a:pt x="9234" y="6604"/>
                </a:lnTo>
                <a:lnTo>
                  <a:pt x="9288" y="6622"/>
                </a:lnTo>
                <a:lnTo>
                  <a:pt x="9342" y="6643"/>
                </a:lnTo>
                <a:lnTo>
                  <a:pt x="9396" y="6675"/>
                </a:lnTo>
                <a:lnTo>
                  <a:pt x="9444" y="6707"/>
                </a:lnTo>
                <a:lnTo>
                  <a:pt x="9490" y="6746"/>
                </a:lnTo>
                <a:lnTo>
                  <a:pt x="9529" y="6792"/>
                </a:lnTo>
                <a:lnTo>
                  <a:pt x="9568" y="6841"/>
                </a:lnTo>
                <a:lnTo>
                  <a:pt x="9598" y="6891"/>
                </a:lnTo>
                <a:lnTo>
                  <a:pt x="9631" y="6951"/>
                </a:lnTo>
                <a:lnTo>
                  <a:pt x="9655" y="7011"/>
                </a:lnTo>
                <a:lnTo>
                  <a:pt x="9676" y="7071"/>
                </a:lnTo>
                <a:lnTo>
                  <a:pt x="9688" y="7135"/>
                </a:lnTo>
                <a:lnTo>
                  <a:pt x="9694" y="7206"/>
                </a:lnTo>
                <a:lnTo>
                  <a:pt x="9700" y="7273"/>
                </a:lnTo>
                <a:lnTo>
                  <a:pt x="9694" y="7348"/>
                </a:lnTo>
                <a:lnTo>
                  <a:pt x="9688" y="7411"/>
                </a:lnTo>
                <a:lnTo>
                  <a:pt x="9676" y="7482"/>
                </a:lnTo>
                <a:lnTo>
                  <a:pt x="9655" y="7542"/>
                </a:lnTo>
                <a:lnTo>
                  <a:pt x="9631" y="7602"/>
                </a:lnTo>
                <a:lnTo>
                  <a:pt x="9598" y="7659"/>
                </a:lnTo>
                <a:lnTo>
                  <a:pt x="9568" y="7712"/>
                </a:lnTo>
                <a:lnTo>
                  <a:pt x="9529" y="7762"/>
                </a:lnTo>
                <a:lnTo>
                  <a:pt x="9490" y="7808"/>
                </a:lnTo>
                <a:lnTo>
                  <a:pt x="9444" y="7847"/>
                </a:lnTo>
                <a:lnTo>
                  <a:pt x="9396" y="7879"/>
                </a:lnTo>
                <a:lnTo>
                  <a:pt x="9342" y="7907"/>
                </a:lnTo>
                <a:lnTo>
                  <a:pt x="9288" y="7932"/>
                </a:lnTo>
                <a:lnTo>
                  <a:pt x="9234" y="7950"/>
                </a:lnTo>
                <a:lnTo>
                  <a:pt x="9173" y="7960"/>
                </a:lnTo>
                <a:lnTo>
                  <a:pt x="9116" y="7967"/>
                </a:lnTo>
                <a:lnTo>
                  <a:pt x="3265" y="7967"/>
                </a:lnTo>
                <a:lnTo>
                  <a:pt x="3208" y="7960"/>
                </a:lnTo>
                <a:lnTo>
                  <a:pt x="3148" y="7950"/>
                </a:lnTo>
                <a:lnTo>
                  <a:pt x="3094" y="7932"/>
                </a:lnTo>
                <a:lnTo>
                  <a:pt x="3040" y="7907"/>
                </a:lnTo>
                <a:lnTo>
                  <a:pt x="2988" y="7879"/>
                </a:lnTo>
                <a:lnTo>
                  <a:pt x="2940" y="7847"/>
                </a:lnTo>
                <a:lnTo>
                  <a:pt x="2895" y="7808"/>
                </a:lnTo>
                <a:lnTo>
                  <a:pt x="2856" y="7762"/>
                </a:lnTo>
                <a:lnTo>
                  <a:pt x="2817" y="7712"/>
                </a:lnTo>
                <a:lnTo>
                  <a:pt x="2784" y="7659"/>
                </a:lnTo>
                <a:lnTo>
                  <a:pt x="2753" y="7602"/>
                </a:lnTo>
                <a:lnTo>
                  <a:pt x="2729" y="7542"/>
                </a:lnTo>
                <a:lnTo>
                  <a:pt x="2708" y="7482"/>
                </a:lnTo>
                <a:lnTo>
                  <a:pt x="2696" y="7411"/>
                </a:lnTo>
                <a:lnTo>
                  <a:pt x="2684" y="7348"/>
                </a:lnTo>
                <a:lnTo>
                  <a:pt x="2681" y="7273"/>
                </a:lnTo>
                <a:lnTo>
                  <a:pt x="2684" y="7206"/>
                </a:lnTo>
                <a:lnTo>
                  <a:pt x="2696" y="7135"/>
                </a:lnTo>
                <a:lnTo>
                  <a:pt x="2708" y="7071"/>
                </a:lnTo>
                <a:lnTo>
                  <a:pt x="2729" y="7011"/>
                </a:lnTo>
                <a:lnTo>
                  <a:pt x="2753" y="6951"/>
                </a:lnTo>
                <a:lnTo>
                  <a:pt x="2784" y="6891"/>
                </a:lnTo>
                <a:lnTo>
                  <a:pt x="2817" y="6841"/>
                </a:lnTo>
                <a:lnTo>
                  <a:pt x="2856" y="6792"/>
                </a:lnTo>
                <a:lnTo>
                  <a:pt x="2895" y="6746"/>
                </a:lnTo>
                <a:lnTo>
                  <a:pt x="2940" y="6707"/>
                </a:lnTo>
                <a:lnTo>
                  <a:pt x="2988" y="6675"/>
                </a:lnTo>
                <a:lnTo>
                  <a:pt x="3040" y="6643"/>
                </a:lnTo>
                <a:lnTo>
                  <a:pt x="3094" y="6622"/>
                </a:lnTo>
                <a:lnTo>
                  <a:pt x="3148" y="6604"/>
                </a:lnTo>
                <a:lnTo>
                  <a:pt x="3208" y="6593"/>
                </a:lnTo>
                <a:lnTo>
                  <a:pt x="3265" y="6586"/>
                </a:lnTo>
                <a:close/>
                <a:moveTo>
                  <a:pt x="16613" y="4586"/>
                </a:moveTo>
                <a:lnTo>
                  <a:pt x="16643" y="4589"/>
                </a:lnTo>
                <a:lnTo>
                  <a:pt x="16676" y="4593"/>
                </a:lnTo>
                <a:lnTo>
                  <a:pt x="16706" y="4607"/>
                </a:lnTo>
                <a:lnTo>
                  <a:pt x="16739" y="4617"/>
                </a:lnTo>
                <a:lnTo>
                  <a:pt x="16773" y="4628"/>
                </a:lnTo>
                <a:lnTo>
                  <a:pt x="16803" y="4649"/>
                </a:lnTo>
                <a:lnTo>
                  <a:pt x="16866" y="4695"/>
                </a:lnTo>
                <a:lnTo>
                  <a:pt x="16932" y="4748"/>
                </a:lnTo>
                <a:lnTo>
                  <a:pt x="16993" y="4809"/>
                </a:lnTo>
                <a:lnTo>
                  <a:pt x="17059" y="4876"/>
                </a:lnTo>
                <a:lnTo>
                  <a:pt x="17195" y="5035"/>
                </a:lnTo>
                <a:lnTo>
                  <a:pt x="17337" y="5202"/>
                </a:lnTo>
                <a:lnTo>
                  <a:pt x="17427" y="5311"/>
                </a:lnTo>
                <a:lnTo>
                  <a:pt x="17572" y="5478"/>
                </a:lnTo>
                <a:lnTo>
                  <a:pt x="17705" y="5637"/>
                </a:lnTo>
                <a:lnTo>
                  <a:pt x="17765" y="5715"/>
                </a:lnTo>
                <a:lnTo>
                  <a:pt x="17816" y="5793"/>
                </a:lnTo>
                <a:lnTo>
                  <a:pt x="17861" y="5864"/>
                </a:lnTo>
                <a:lnTo>
                  <a:pt x="17901" y="5942"/>
                </a:lnTo>
                <a:lnTo>
                  <a:pt x="17919" y="5981"/>
                </a:lnTo>
                <a:lnTo>
                  <a:pt x="17928" y="6016"/>
                </a:lnTo>
                <a:lnTo>
                  <a:pt x="17943" y="6052"/>
                </a:lnTo>
                <a:lnTo>
                  <a:pt x="17949" y="6090"/>
                </a:lnTo>
                <a:lnTo>
                  <a:pt x="17952" y="6129"/>
                </a:lnTo>
                <a:lnTo>
                  <a:pt x="17955" y="6165"/>
                </a:lnTo>
                <a:lnTo>
                  <a:pt x="17955" y="6204"/>
                </a:lnTo>
                <a:lnTo>
                  <a:pt x="17949" y="6243"/>
                </a:lnTo>
                <a:lnTo>
                  <a:pt x="17943" y="6278"/>
                </a:lnTo>
                <a:lnTo>
                  <a:pt x="17931" y="6321"/>
                </a:lnTo>
                <a:lnTo>
                  <a:pt x="17919" y="6360"/>
                </a:lnTo>
                <a:lnTo>
                  <a:pt x="17898" y="6402"/>
                </a:lnTo>
                <a:lnTo>
                  <a:pt x="17876" y="6441"/>
                </a:lnTo>
                <a:lnTo>
                  <a:pt x="17849" y="6484"/>
                </a:lnTo>
                <a:lnTo>
                  <a:pt x="17783" y="6569"/>
                </a:lnTo>
                <a:lnTo>
                  <a:pt x="14013" y="10995"/>
                </a:lnTo>
                <a:lnTo>
                  <a:pt x="13974" y="11041"/>
                </a:lnTo>
                <a:lnTo>
                  <a:pt x="13932" y="11080"/>
                </a:lnTo>
                <a:lnTo>
                  <a:pt x="13893" y="11115"/>
                </a:lnTo>
                <a:lnTo>
                  <a:pt x="13850" y="11151"/>
                </a:lnTo>
                <a:lnTo>
                  <a:pt x="13808" y="11179"/>
                </a:lnTo>
                <a:lnTo>
                  <a:pt x="13763" y="11207"/>
                </a:lnTo>
                <a:lnTo>
                  <a:pt x="13721" y="11232"/>
                </a:lnTo>
                <a:lnTo>
                  <a:pt x="13673" y="11253"/>
                </a:lnTo>
                <a:lnTo>
                  <a:pt x="13627" y="11274"/>
                </a:lnTo>
                <a:lnTo>
                  <a:pt x="13582" y="11296"/>
                </a:lnTo>
                <a:lnTo>
                  <a:pt x="13534" y="11306"/>
                </a:lnTo>
                <a:lnTo>
                  <a:pt x="13486" y="11324"/>
                </a:lnTo>
                <a:lnTo>
                  <a:pt x="13440" y="11331"/>
                </a:lnTo>
                <a:lnTo>
                  <a:pt x="13392" y="11342"/>
                </a:lnTo>
                <a:lnTo>
                  <a:pt x="13344" y="11345"/>
                </a:lnTo>
                <a:lnTo>
                  <a:pt x="13299" y="11349"/>
                </a:lnTo>
                <a:lnTo>
                  <a:pt x="13250" y="11349"/>
                </a:lnTo>
                <a:lnTo>
                  <a:pt x="13205" y="11345"/>
                </a:lnTo>
                <a:lnTo>
                  <a:pt x="13160" y="11342"/>
                </a:lnTo>
                <a:lnTo>
                  <a:pt x="13118" y="11328"/>
                </a:lnTo>
                <a:lnTo>
                  <a:pt x="13072" y="11321"/>
                </a:lnTo>
                <a:lnTo>
                  <a:pt x="13030" y="11303"/>
                </a:lnTo>
                <a:lnTo>
                  <a:pt x="12988" y="11289"/>
                </a:lnTo>
                <a:lnTo>
                  <a:pt x="12949" y="11267"/>
                </a:lnTo>
                <a:lnTo>
                  <a:pt x="12913" y="11243"/>
                </a:lnTo>
                <a:lnTo>
                  <a:pt x="12876" y="11214"/>
                </a:lnTo>
                <a:lnTo>
                  <a:pt x="12843" y="11186"/>
                </a:lnTo>
                <a:lnTo>
                  <a:pt x="12810" y="11154"/>
                </a:lnTo>
                <a:lnTo>
                  <a:pt x="12783" y="11115"/>
                </a:lnTo>
                <a:lnTo>
                  <a:pt x="12756" y="11080"/>
                </a:lnTo>
                <a:lnTo>
                  <a:pt x="12732" y="11034"/>
                </a:lnTo>
                <a:lnTo>
                  <a:pt x="12708" y="10991"/>
                </a:lnTo>
                <a:lnTo>
                  <a:pt x="12689" y="10942"/>
                </a:lnTo>
                <a:lnTo>
                  <a:pt x="12674" y="10889"/>
                </a:lnTo>
                <a:lnTo>
                  <a:pt x="12587" y="10786"/>
                </a:lnTo>
                <a:lnTo>
                  <a:pt x="12545" y="10768"/>
                </a:lnTo>
                <a:lnTo>
                  <a:pt x="12505" y="10743"/>
                </a:lnTo>
                <a:lnTo>
                  <a:pt x="12469" y="10719"/>
                </a:lnTo>
                <a:lnTo>
                  <a:pt x="12433" y="10694"/>
                </a:lnTo>
                <a:lnTo>
                  <a:pt x="12403" y="10665"/>
                </a:lnTo>
                <a:lnTo>
                  <a:pt x="12373" y="10634"/>
                </a:lnTo>
                <a:lnTo>
                  <a:pt x="12346" y="10605"/>
                </a:lnTo>
                <a:lnTo>
                  <a:pt x="12318" y="10573"/>
                </a:lnTo>
                <a:lnTo>
                  <a:pt x="12294" y="10534"/>
                </a:lnTo>
                <a:lnTo>
                  <a:pt x="12276" y="10503"/>
                </a:lnTo>
                <a:lnTo>
                  <a:pt x="12255" y="10467"/>
                </a:lnTo>
                <a:lnTo>
                  <a:pt x="12237" y="10428"/>
                </a:lnTo>
                <a:lnTo>
                  <a:pt x="12222" y="10389"/>
                </a:lnTo>
                <a:lnTo>
                  <a:pt x="12210" y="10354"/>
                </a:lnTo>
                <a:lnTo>
                  <a:pt x="12189" y="10272"/>
                </a:lnTo>
                <a:lnTo>
                  <a:pt x="12177" y="10187"/>
                </a:lnTo>
                <a:lnTo>
                  <a:pt x="12171" y="10099"/>
                </a:lnTo>
                <a:lnTo>
                  <a:pt x="12174" y="10010"/>
                </a:lnTo>
                <a:lnTo>
                  <a:pt x="12183" y="9925"/>
                </a:lnTo>
                <a:lnTo>
                  <a:pt x="12198" y="9837"/>
                </a:lnTo>
                <a:lnTo>
                  <a:pt x="12219" y="9748"/>
                </a:lnTo>
                <a:lnTo>
                  <a:pt x="12246" y="9660"/>
                </a:lnTo>
                <a:lnTo>
                  <a:pt x="12279" y="9575"/>
                </a:lnTo>
                <a:lnTo>
                  <a:pt x="12325" y="9479"/>
                </a:lnTo>
                <a:lnTo>
                  <a:pt x="12376" y="9384"/>
                </a:lnTo>
                <a:lnTo>
                  <a:pt x="12433" y="9299"/>
                </a:lnTo>
                <a:lnTo>
                  <a:pt x="12496" y="9214"/>
                </a:lnTo>
                <a:lnTo>
                  <a:pt x="16266" y="4787"/>
                </a:lnTo>
                <a:lnTo>
                  <a:pt x="16305" y="4748"/>
                </a:lnTo>
                <a:lnTo>
                  <a:pt x="16338" y="4710"/>
                </a:lnTo>
                <a:lnTo>
                  <a:pt x="16378" y="4681"/>
                </a:lnTo>
                <a:lnTo>
                  <a:pt x="16411" y="4653"/>
                </a:lnTo>
                <a:lnTo>
                  <a:pt x="16447" y="4635"/>
                </a:lnTo>
                <a:lnTo>
                  <a:pt x="16480" y="4617"/>
                </a:lnTo>
                <a:lnTo>
                  <a:pt x="16513" y="4600"/>
                </a:lnTo>
                <a:lnTo>
                  <a:pt x="16546" y="4593"/>
                </a:lnTo>
                <a:lnTo>
                  <a:pt x="16577" y="4589"/>
                </a:lnTo>
                <a:lnTo>
                  <a:pt x="16613" y="4586"/>
                </a:lnTo>
                <a:close/>
                <a:moveTo>
                  <a:pt x="1882" y="3559"/>
                </a:moveTo>
                <a:lnTo>
                  <a:pt x="14781" y="3559"/>
                </a:lnTo>
                <a:lnTo>
                  <a:pt x="13787" y="4727"/>
                </a:lnTo>
                <a:lnTo>
                  <a:pt x="2993" y="4727"/>
                </a:lnTo>
                <a:lnTo>
                  <a:pt x="2897" y="4730"/>
                </a:lnTo>
                <a:lnTo>
                  <a:pt x="2801" y="4737"/>
                </a:lnTo>
                <a:lnTo>
                  <a:pt x="2707" y="4755"/>
                </a:lnTo>
                <a:lnTo>
                  <a:pt x="2614" y="4769"/>
                </a:lnTo>
                <a:lnTo>
                  <a:pt x="2524" y="4794"/>
                </a:lnTo>
                <a:lnTo>
                  <a:pt x="2433" y="4829"/>
                </a:lnTo>
                <a:lnTo>
                  <a:pt x="2349" y="4861"/>
                </a:lnTo>
                <a:lnTo>
                  <a:pt x="2262" y="4900"/>
                </a:lnTo>
                <a:lnTo>
                  <a:pt x="2177" y="4946"/>
                </a:lnTo>
                <a:lnTo>
                  <a:pt x="2099" y="4996"/>
                </a:lnTo>
                <a:lnTo>
                  <a:pt x="2021" y="5049"/>
                </a:lnTo>
                <a:lnTo>
                  <a:pt x="1942" y="5105"/>
                </a:lnTo>
                <a:lnTo>
                  <a:pt x="1867" y="5169"/>
                </a:lnTo>
                <a:lnTo>
                  <a:pt x="1798" y="5233"/>
                </a:lnTo>
                <a:lnTo>
                  <a:pt x="1729" y="5304"/>
                </a:lnTo>
                <a:lnTo>
                  <a:pt x="1662" y="5375"/>
                </a:lnTo>
                <a:lnTo>
                  <a:pt x="1602" y="5452"/>
                </a:lnTo>
                <a:lnTo>
                  <a:pt x="1542" y="5534"/>
                </a:lnTo>
                <a:lnTo>
                  <a:pt x="1488" y="5615"/>
                </a:lnTo>
                <a:lnTo>
                  <a:pt x="1437" y="5700"/>
                </a:lnTo>
                <a:lnTo>
                  <a:pt x="1382" y="5796"/>
                </a:lnTo>
                <a:lnTo>
                  <a:pt x="1337" y="5884"/>
                </a:lnTo>
                <a:lnTo>
                  <a:pt x="1298" y="5983"/>
                </a:lnTo>
                <a:lnTo>
                  <a:pt x="1259" y="6079"/>
                </a:lnTo>
                <a:lnTo>
                  <a:pt x="1229" y="6182"/>
                </a:lnTo>
                <a:lnTo>
                  <a:pt x="1196" y="6281"/>
                </a:lnTo>
                <a:lnTo>
                  <a:pt x="1172" y="6387"/>
                </a:lnTo>
                <a:lnTo>
                  <a:pt x="1150" y="6493"/>
                </a:lnTo>
                <a:lnTo>
                  <a:pt x="1135" y="6603"/>
                </a:lnTo>
                <a:lnTo>
                  <a:pt x="1120" y="6712"/>
                </a:lnTo>
                <a:lnTo>
                  <a:pt x="1114" y="6826"/>
                </a:lnTo>
                <a:lnTo>
                  <a:pt x="1114" y="18333"/>
                </a:lnTo>
                <a:lnTo>
                  <a:pt x="1120" y="18446"/>
                </a:lnTo>
                <a:lnTo>
                  <a:pt x="1135" y="18556"/>
                </a:lnTo>
                <a:lnTo>
                  <a:pt x="1150" y="18666"/>
                </a:lnTo>
                <a:lnTo>
                  <a:pt x="1172" y="18772"/>
                </a:lnTo>
                <a:lnTo>
                  <a:pt x="1196" y="18878"/>
                </a:lnTo>
                <a:lnTo>
                  <a:pt x="1229" y="18977"/>
                </a:lnTo>
                <a:lnTo>
                  <a:pt x="1259" y="19080"/>
                </a:lnTo>
                <a:lnTo>
                  <a:pt x="1298" y="19179"/>
                </a:lnTo>
                <a:lnTo>
                  <a:pt x="1337" y="19274"/>
                </a:lnTo>
                <a:lnTo>
                  <a:pt x="1382" y="19363"/>
                </a:lnTo>
                <a:lnTo>
                  <a:pt x="1437" y="19459"/>
                </a:lnTo>
                <a:lnTo>
                  <a:pt x="1488" y="19543"/>
                </a:lnTo>
                <a:lnTo>
                  <a:pt x="1542" y="19625"/>
                </a:lnTo>
                <a:lnTo>
                  <a:pt x="1602" y="19706"/>
                </a:lnTo>
                <a:lnTo>
                  <a:pt x="1662" y="19784"/>
                </a:lnTo>
                <a:lnTo>
                  <a:pt x="1729" y="19855"/>
                </a:lnTo>
                <a:lnTo>
                  <a:pt x="1798" y="19926"/>
                </a:lnTo>
                <a:lnTo>
                  <a:pt x="1867" y="19989"/>
                </a:lnTo>
                <a:lnTo>
                  <a:pt x="1942" y="20057"/>
                </a:lnTo>
                <a:lnTo>
                  <a:pt x="2021" y="20113"/>
                </a:lnTo>
                <a:lnTo>
                  <a:pt x="2099" y="20166"/>
                </a:lnTo>
                <a:lnTo>
                  <a:pt x="2177" y="20212"/>
                </a:lnTo>
                <a:lnTo>
                  <a:pt x="2262" y="20258"/>
                </a:lnTo>
                <a:lnTo>
                  <a:pt x="2349" y="20294"/>
                </a:lnTo>
                <a:lnTo>
                  <a:pt x="2433" y="20333"/>
                </a:lnTo>
                <a:lnTo>
                  <a:pt x="2524" y="20361"/>
                </a:lnTo>
                <a:lnTo>
                  <a:pt x="2614" y="20386"/>
                </a:lnTo>
                <a:lnTo>
                  <a:pt x="2707" y="20404"/>
                </a:lnTo>
                <a:lnTo>
                  <a:pt x="2801" y="20421"/>
                </a:lnTo>
                <a:lnTo>
                  <a:pt x="2897" y="20428"/>
                </a:lnTo>
                <a:lnTo>
                  <a:pt x="15585" y="20428"/>
                </a:lnTo>
                <a:lnTo>
                  <a:pt x="15678" y="20421"/>
                </a:lnTo>
                <a:lnTo>
                  <a:pt x="15775" y="20404"/>
                </a:lnTo>
                <a:lnTo>
                  <a:pt x="15865" y="20386"/>
                </a:lnTo>
                <a:lnTo>
                  <a:pt x="15958" y="20361"/>
                </a:lnTo>
                <a:lnTo>
                  <a:pt x="16046" y="20333"/>
                </a:lnTo>
                <a:lnTo>
                  <a:pt x="16136" y="20294"/>
                </a:lnTo>
                <a:lnTo>
                  <a:pt x="16217" y="20258"/>
                </a:lnTo>
                <a:lnTo>
                  <a:pt x="16305" y="20212"/>
                </a:lnTo>
                <a:lnTo>
                  <a:pt x="16383" y="20166"/>
                </a:lnTo>
                <a:lnTo>
                  <a:pt x="16464" y="20113"/>
                </a:lnTo>
                <a:lnTo>
                  <a:pt x="16540" y="20057"/>
                </a:lnTo>
                <a:lnTo>
                  <a:pt x="16612" y="19989"/>
                </a:lnTo>
                <a:lnTo>
                  <a:pt x="16684" y="19926"/>
                </a:lnTo>
                <a:lnTo>
                  <a:pt x="16753" y="19855"/>
                </a:lnTo>
                <a:lnTo>
                  <a:pt x="16820" y="19784"/>
                </a:lnTo>
                <a:lnTo>
                  <a:pt x="16883" y="19706"/>
                </a:lnTo>
                <a:lnTo>
                  <a:pt x="16940" y="19628"/>
                </a:lnTo>
                <a:lnTo>
                  <a:pt x="17049" y="19459"/>
                </a:lnTo>
                <a:lnTo>
                  <a:pt x="17097" y="19370"/>
                </a:lnTo>
                <a:lnTo>
                  <a:pt x="17142" y="19274"/>
                </a:lnTo>
                <a:lnTo>
                  <a:pt x="17181" y="19179"/>
                </a:lnTo>
                <a:lnTo>
                  <a:pt x="17220" y="19080"/>
                </a:lnTo>
                <a:lnTo>
                  <a:pt x="17256" y="18984"/>
                </a:lnTo>
                <a:lnTo>
                  <a:pt x="17286" y="18878"/>
                </a:lnTo>
                <a:lnTo>
                  <a:pt x="17311" y="18772"/>
                </a:lnTo>
                <a:lnTo>
                  <a:pt x="17332" y="18666"/>
                </a:lnTo>
                <a:lnTo>
                  <a:pt x="17350" y="18556"/>
                </a:lnTo>
                <a:lnTo>
                  <a:pt x="17359" y="18446"/>
                </a:lnTo>
                <a:lnTo>
                  <a:pt x="17365" y="18333"/>
                </a:lnTo>
                <a:lnTo>
                  <a:pt x="17368" y="18220"/>
                </a:lnTo>
                <a:lnTo>
                  <a:pt x="17368" y="8627"/>
                </a:lnTo>
                <a:lnTo>
                  <a:pt x="18482" y="7321"/>
                </a:lnTo>
                <a:lnTo>
                  <a:pt x="18482" y="19388"/>
                </a:lnTo>
                <a:lnTo>
                  <a:pt x="18479" y="19505"/>
                </a:lnTo>
                <a:lnTo>
                  <a:pt x="18473" y="19614"/>
                </a:lnTo>
                <a:lnTo>
                  <a:pt x="18458" y="19728"/>
                </a:lnTo>
                <a:lnTo>
                  <a:pt x="18440" y="19830"/>
                </a:lnTo>
                <a:lnTo>
                  <a:pt x="18419" y="19940"/>
                </a:lnTo>
                <a:lnTo>
                  <a:pt x="18395" y="20046"/>
                </a:lnTo>
                <a:lnTo>
                  <a:pt x="18368" y="20149"/>
                </a:lnTo>
                <a:lnTo>
                  <a:pt x="18334" y="20251"/>
                </a:lnTo>
                <a:lnTo>
                  <a:pt x="18295" y="20347"/>
                </a:lnTo>
                <a:lnTo>
                  <a:pt x="18253" y="20443"/>
                </a:lnTo>
                <a:lnTo>
                  <a:pt x="18208" y="20535"/>
                </a:lnTo>
                <a:lnTo>
                  <a:pt x="18160" y="20623"/>
                </a:lnTo>
                <a:lnTo>
                  <a:pt x="18106" y="20708"/>
                </a:lnTo>
                <a:lnTo>
                  <a:pt x="18051" y="20797"/>
                </a:lnTo>
                <a:lnTo>
                  <a:pt x="17991" y="20874"/>
                </a:lnTo>
                <a:lnTo>
                  <a:pt x="17928" y="20952"/>
                </a:lnTo>
                <a:lnTo>
                  <a:pt x="17865" y="21027"/>
                </a:lnTo>
                <a:lnTo>
                  <a:pt x="17795" y="21094"/>
                </a:lnTo>
                <a:lnTo>
                  <a:pt x="17726" y="21161"/>
                </a:lnTo>
                <a:lnTo>
                  <a:pt x="17654" y="21221"/>
                </a:lnTo>
                <a:lnTo>
                  <a:pt x="17576" y="21278"/>
                </a:lnTo>
                <a:lnTo>
                  <a:pt x="17497" y="21331"/>
                </a:lnTo>
                <a:lnTo>
                  <a:pt x="17413" y="21381"/>
                </a:lnTo>
                <a:lnTo>
                  <a:pt x="17332" y="21423"/>
                </a:lnTo>
                <a:lnTo>
                  <a:pt x="17244" y="21465"/>
                </a:lnTo>
                <a:lnTo>
                  <a:pt x="17157" y="21501"/>
                </a:lnTo>
                <a:lnTo>
                  <a:pt x="17070" y="21529"/>
                </a:lnTo>
                <a:lnTo>
                  <a:pt x="16979" y="21554"/>
                </a:lnTo>
                <a:lnTo>
                  <a:pt x="16886" y="21575"/>
                </a:lnTo>
                <a:lnTo>
                  <a:pt x="16793" y="21586"/>
                </a:lnTo>
                <a:lnTo>
                  <a:pt x="16696" y="21596"/>
                </a:lnTo>
                <a:lnTo>
                  <a:pt x="16597" y="21600"/>
                </a:lnTo>
                <a:lnTo>
                  <a:pt x="1882" y="21600"/>
                </a:lnTo>
                <a:lnTo>
                  <a:pt x="1786" y="21596"/>
                </a:lnTo>
                <a:lnTo>
                  <a:pt x="1599" y="21575"/>
                </a:lnTo>
                <a:lnTo>
                  <a:pt x="1506" y="21554"/>
                </a:lnTo>
                <a:lnTo>
                  <a:pt x="1412" y="21529"/>
                </a:lnTo>
                <a:lnTo>
                  <a:pt x="1325" y="21501"/>
                </a:lnTo>
                <a:lnTo>
                  <a:pt x="1235" y="21465"/>
                </a:lnTo>
                <a:lnTo>
                  <a:pt x="1150" y="21423"/>
                </a:lnTo>
                <a:lnTo>
                  <a:pt x="1066" y="21381"/>
                </a:lnTo>
                <a:lnTo>
                  <a:pt x="985" y="21331"/>
                </a:lnTo>
                <a:lnTo>
                  <a:pt x="906" y="21278"/>
                </a:lnTo>
                <a:lnTo>
                  <a:pt x="831" y="21221"/>
                </a:lnTo>
                <a:lnTo>
                  <a:pt x="759" y="21161"/>
                </a:lnTo>
                <a:lnTo>
                  <a:pt x="684" y="21094"/>
                </a:lnTo>
                <a:lnTo>
                  <a:pt x="617" y="21027"/>
                </a:lnTo>
                <a:lnTo>
                  <a:pt x="551" y="20952"/>
                </a:lnTo>
                <a:lnTo>
                  <a:pt x="488" y="20874"/>
                </a:lnTo>
                <a:lnTo>
                  <a:pt x="431" y="20797"/>
                </a:lnTo>
                <a:lnTo>
                  <a:pt x="373" y="20708"/>
                </a:lnTo>
                <a:lnTo>
                  <a:pt x="322" y="20623"/>
                </a:lnTo>
                <a:lnTo>
                  <a:pt x="274" y="20535"/>
                </a:lnTo>
                <a:lnTo>
                  <a:pt x="229" y="20443"/>
                </a:lnTo>
                <a:lnTo>
                  <a:pt x="187" y="20347"/>
                </a:lnTo>
                <a:lnTo>
                  <a:pt x="151" y="20251"/>
                </a:lnTo>
                <a:lnTo>
                  <a:pt x="114" y="20149"/>
                </a:lnTo>
                <a:lnTo>
                  <a:pt x="84" y="20046"/>
                </a:lnTo>
                <a:lnTo>
                  <a:pt x="60" y="19940"/>
                </a:lnTo>
                <a:lnTo>
                  <a:pt x="39" y="19830"/>
                </a:lnTo>
                <a:lnTo>
                  <a:pt x="21" y="19728"/>
                </a:lnTo>
                <a:lnTo>
                  <a:pt x="12" y="19614"/>
                </a:lnTo>
                <a:lnTo>
                  <a:pt x="3" y="19505"/>
                </a:lnTo>
                <a:lnTo>
                  <a:pt x="0" y="19388"/>
                </a:lnTo>
                <a:lnTo>
                  <a:pt x="0" y="5771"/>
                </a:lnTo>
                <a:lnTo>
                  <a:pt x="3" y="5658"/>
                </a:lnTo>
                <a:lnTo>
                  <a:pt x="12" y="5548"/>
                </a:lnTo>
                <a:lnTo>
                  <a:pt x="21" y="5435"/>
                </a:lnTo>
                <a:lnTo>
                  <a:pt x="39" y="5328"/>
                </a:lnTo>
                <a:lnTo>
                  <a:pt x="60" y="5219"/>
                </a:lnTo>
                <a:lnTo>
                  <a:pt x="84" y="5113"/>
                </a:lnTo>
                <a:lnTo>
                  <a:pt x="114" y="5010"/>
                </a:lnTo>
                <a:lnTo>
                  <a:pt x="151" y="4907"/>
                </a:lnTo>
                <a:lnTo>
                  <a:pt x="187" y="4812"/>
                </a:lnTo>
                <a:lnTo>
                  <a:pt x="229" y="4720"/>
                </a:lnTo>
                <a:lnTo>
                  <a:pt x="274" y="4624"/>
                </a:lnTo>
                <a:lnTo>
                  <a:pt x="322" y="4536"/>
                </a:lnTo>
                <a:lnTo>
                  <a:pt x="373" y="4451"/>
                </a:lnTo>
                <a:lnTo>
                  <a:pt x="431" y="4366"/>
                </a:lnTo>
                <a:lnTo>
                  <a:pt x="488" y="4284"/>
                </a:lnTo>
                <a:lnTo>
                  <a:pt x="551" y="4206"/>
                </a:lnTo>
                <a:lnTo>
                  <a:pt x="617" y="4132"/>
                </a:lnTo>
                <a:lnTo>
                  <a:pt x="684" y="4065"/>
                </a:lnTo>
                <a:lnTo>
                  <a:pt x="759" y="3998"/>
                </a:lnTo>
                <a:lnTo>
                  <a:pt x="831" y="3937"/>
                </a:lnTo>
                <a:lnTo>
                  <a:pt x="906" y="3881"/>
                </a:lnTo>
                <a:lnTo>
                  <a:pt x="985" y="3828"/>
                </a:lnTo>
                <a:lnTo>
                  <a:pt x="1066" y="3778"/>
                </a:lnTo>
                <a:lnTo>
                  <a:pt x="1150" y="3736"/>
                </a:lnTo>
                <a:lnTo>
                  <a:pt x="1235" y="3693"/>
                </a:lnTo>
                <a:lnTo>
                  <a:pt x="1325" y="3661"/>
                </a:lnTo>
                <a:lnTo>
                  <a:pt x="1412" y="3629"/>
                </a:lnTo>
                <a:lnTo>
                  <a:pt x="1506" y="3605"/>
                </a:lnTo>
                <a:lnTo>
                  <a:pt x="1599" y="3583"/>
                </a:lnTo>
                <a:lnTo>
                  <a:pt x="1693" y="3573"/>
                </a:lnTo>
                <a:lnTo>
                  <a:pt x="1786" y="3566"/>
                </a:lnTo>
                <a:lnTo>
                  <a:pt x="1882" y="3559"/>
                </a:lnTo>
                <a:close/>
                <a:moveTo>
                  <a:pt x="19704" y="1186"/>
                </a:moveTo>
                <a:lnTo>
                  <a:pt x="19803" y="1186"/>
                </a:lnTo>
                <a:lnTo>
                  <a:pt x="19851" y="1190"/>
                </a:lnTo>
                <a:lnTo>
                  <a:pt x="19899" y="1197"/>
                </a:lnTo>
                <a:lnTo>
                  <a:pt x="19996" y="1218"/>
                </a:lnTo>
                <a:lnTo>
                  <a:pt x="20041" y="1236"/>
                </a:lnTo>
                <a:lnTo>
                  <a:pt x="20089" y="1250"/>
                </a:lnTo>
                <a:lnTo>
                  <a:pt x="20134" y="1271"/>
                </a:lnTo>
                <a:lnTo>
                  <a:pt x="20224" y="1320"/>
                </a:lnTo>
                <a:lnTo>
                  <a:pt x="20269" y="1349"/>
                </a:lnTo>
                <a:lnTo>
                  <a:pt x="20308" y="1381"/>
                </a:lnTo>
                <a:lnTo>
                  <a:pt x="20351" y="1412"/>
                </a:lnTo>
                <a:lnTo>
                  <a:pt x="20390" y="1451"/>
                </a:lnTo>
                <a:lnTo>
                  <a:pt x="20432" y="1490"/>
                </a:lnTo>
                <a:lnTo>
                  <a:pt x="20468" y="1529"/>
                </a:lnTo>
                <a:lnTo>
                  <a:pt x="20555" y="1635"/>
                </a:lnTo>
                <a:lnTo>
                  <a:pt x="20588" y="1681"/>
                </a:lnTo>
                <a:lnTo>
                  <a:pt x="20624" y="1727"/>
                </a:lnTo>
                <a:lnTo>
                  <a:pt x="20654" y="1769"/>
                </a:lnTo>
                <a:lnTo>
                  <a:pt x="20681" y="1819"/>
                </a:lnTo>
                <a:lnTo>
                  <a:pt x="20712" y="1872"/>
                </a:lnTo>
                <a:lnTo>
                  <a:pt x="20736" y="1921"/>
                </a:lnTo>
                <a:lnTo>
                  <a:pt x="20754" y="1974"/>
                </a:lnTo>
                <a:lnTo>
                  <a:pt x="20775" y="2027"/>
                </a:lnTo>
                <a:lnTo>
                  <a:pt x="20793" y="2076"/>
                </a:lnTo>
                <a:lnTo>
                  <a:pt x="20808" y="2136"/>
                </a:lnTo>
                <a:lnTo>
                  <a:pt x="20820" y="2186"/>
                </a:lnTo>
                <a:lnTo>
                  <a:pt x="20832" y="2246"/>
                </a:lnTo>
                <a:lnTo>
                  <a:pt x="20838" y="2303"/>
                </a:lnTo>
                <a:lnTo>
                  <a:pt x="20844" y="2359"/>
                </a:lnTo>
                <a:lnTo>
                  <a:pt x="20847" y="2416"/>
                </a:lnTo>
                <a:lnTo>
                  <a:pt x="20847" y="2529"/>
                </a:lnTo>
                <a:lnTo>
                  <a:pt x="20844" y="2585"/>
                </a:lnTo>
                <a:lnTo>
                  <a:pt x="20838" y="2642"/>
                </a:lnTo>
                <a:lnTo>
                  <a:pt x="20832" y="2695"/>
                </a:lnTo>
                <a:lnTo>
                  <a:pt x="20808" y="2808"/>
                </a:lnTo>
                <a:lnTo>
                  <a:pt x="20793" y="2861"/>
                </a:lnTo>
                <a:lnTo>
                  <a:pt x="20775" y="2914"/>
                </a:lnTo>
                <a:lnTo>
                  <a:pt x="20754" y="2970"/>
                </a:lnTo>
                <a:lnTo>
                  <a:pt x="20736" y="3020"/>
                </a:lnTo>
                <a:lnTo>
                  <a:pt x="20712" y="3073"/>
                </a:lnTo>
                <a:lnTo>
                  <a:pt x="20681" y="3119"/>
                </a:lnTo>
                <a:lnTo>
                  <a:pt x="20654" y="3168"/>
                </a:lnTo>
                <a:lnTo>
                  <a:pt x="20624" y="3217"/>
                </a:lnTo>
                <a:lnTo>
                  <a:pt x="20588" y="3263"/>
                </a:lnTo>
                <a:lnTo>
                  <a:pt x="20555" y="3306"/>
                </a:lnTo>
                <a:lnTo>
                  <a:pt x="18699" y="5485"/>
                </a:lnTo>
                <a:lnTo>
                  <a:pt x="18666" y="5521"/>
                </a:lnTo>
                <a:lnTo>
                  <a:pt x="18630" y="5556"/>
                </a:lnTo>
                <a:lnTo>
                  <a:pt x="18597" y="5584"/>
                </a:lnTo>
                <a:lnTo>
                  <a:pt x="18567" y="5605"/>
                </a:lnTo>
                <a:lnTo>
                  <a:pt x="18534" y="5627"/>
                </a:lnTo>
                <a:lnTo>
                  <a:pt x="18507" y="5637"/>
                </a:lnTo>
                <a:lnTo>
                  <a:pt x="18480" y="5641"/>
                </a:lnTo>
                <a:lnTo>
                  <a:pt x="18453" y="5648"/>
                </a:lnTo>
                <a:lnTo>
                  <a:pt x="18426" y="5641"/>
                </a:lnTo>
                <a:lnTo>
                  <a:pt x="18402" y="5637"/>
                </a:lnTo>
                <a:lnTo>
                  <a:pt x="18377" y="5627"/>
                </a:lnTo>
                <a:lnTo>
                  <a:pt x="18350" y="5609"/>
                </a:lnTo>
                <a:lnTo>
                  <a:pt x="18326" y="5595"/>
                </a:lnTo>
                <a:lnTo>
                  <a:pt x="18302" y="5570"/>
                </a:lnTo>
                <a:lnTo>
                  <a:pt x="18257" y="5517"/>
                </a:lnTo>
                <a:lnTo>
                  <a:pt x="18209" y="5457"/>
                </a:lnTo>
                <a:lnTo>
                  <a:pt x="18161" y="5383"/>
                </a:lnTo>
                <a:lnTo>
                  <a:pt x="18062" y="5217"/>
                </a:lnTo>
                <a:lnTo>
                  <a:pt x="18008" y="5129"/>
                </a:lnTo>
                <a:lnTo>
                  <a:pt x="17947" y="5037"/>
                </a:lnTo>
                <a:lnTo>
                  <a:pt x="17881" y="4948"/>
                </a:lnTo>
                <a:lnTo>
                  <a:pt x="17812" y="4860"/>
                </a:lnTo>
                <a:lnTo>
                  <a:pt x="17725" y="4754"/>
                </a:lnTo>
                <a:lnTo>
                  <a:pt x="17647" y="4673"/>
                </a:lnTo>
                <a:lnTo>
                  <a:pt x="17571" y="4595"/>
                </a:lnTo>
                <a:lnTo>
                  <a:pt x="17496" y="4528"/>
                </a:lnTo>
                <a:lnTo>
                  <a:pt x="17421" y="4461"/>
                </a:lnTo>
                <a:lnTo>
                  <a:pt x="17277" y="4341"/>
                </a:lnTo>
                <a:lnTo>
                  <a:pt x="17216" y="4288"/>
                </a:lnTo>
                <a:lnTo>
                  <a:pt x="17159" y="4231"/>
                </a:lnTo>
                <a:lnTo>
                  <a:pt x="17117" y="4178"/>
                </a:lnTo>
                <a:lnTo>
                  <a:pt x="17081" y="4122"/>
                </a:lnTo>
                <a:lnTo>
                  <a:pt x="17066" y="4094"/>
                </a:lnTo>
                <a:lnTo>
                  <a:pt x="17060" y="4065"/>
                </a:lnTo>
                <a:lnTo>
                  <a:pt x="17054" y="4033"/>
                </a:lnTo>
                <a:lnTo>
                  <a:pt x="17051" y="4005"/>
                </a:lnTo>
                <a:lnTo>
                  <a:pt x="17054" y="3970"/>
                </a:lnTo>
                <a:lnTo>
                  <a:pt x="17057" y="3938"/>
                </a:lnTo>
                <a:lnTo>
                  <a:pt x="17066" y="3903"/>
                </a:lnTo>
                <a:lnTo>
                  <a:pt x="17081" y="3867"/>
                </a:lnTo>
                <a:lnTo>
                  <a:pt x="17102" y="3829"/>
                </a:lnTo>
                <a:lnTo>
                  <a:pt x="17126" y="3793"/>
                </a:lnTo>
                <a:lnTo>
                  <a:pt x="17153" y="3754"/>
                </a:lnTo>
                <a:lnTo>
                  <a:pt x="17189" y="3708"/>
                </a:lnTo>
                <a:lnTo>
                  <a:pt x="19042" y="1529"/>
                </a:lnTo>
                <a:lnTo>
                  <a:pt x="19081" y="1490"/>
                </a:lnTo>
                <a:lnTo>
                  <a:pt x="19117" y="1451"/>
                </a:lnTo>
                <a:lnTo>
                  <a:pt x="19160" y="1412"/>
                </a:lnTo>
                <a:lnTo>
                  <a:pt x="19202" y="1381"/>
                </a:lnTo>
                <a:lnTo>
                  <a:pt x="19244" y="1349"/>
                </a:lnTo>
                <a:lnTo>
                  <a:pt x="19289" y="1320"/>
                </a:lnTo>
                <a:lnTo>
                  <a:pt x="19328" y="1296"/>
                </a:lnTo>
                <a:lnTo>
                  <a:pt x="19373" y="1271"/>
                </a:lnTo>
                <a:lnTo>
                  <a:pt x="19421" y="1250"/>
                </a:lnTo>
                <a:lnTo>
                  <a:pt x="19466" y="1236"/>
                </a:lnTo>
                <a:lnTo>
                  <a:pt x="19514" y="1218"/>
                </a:lnTo>
                <a:lnTo>
                  <a:pt x="19560" y="1207"/>
                </a:lnTo>
                <a:lnTo>
                  <a:pt x="19608" y="1197"/>
                </a:lnTo>
                <a:lnTo>
                  <a:pt x="19656" y="1190"/>
                </a:lnTo>
                <a:lnTo>
                  <a:pt x="19704" y="1186"/>
                </a:lnTo>
                <a:close/>
                <a:moveTo>
                  <a:pt x="21004" y="212"/>
                </a:moveTo>
                <a:lnTo>
                  <a:pt x="21058" y="216"/>
                </a:lnTo>
                <a:lnTo>
                  <a:pt x="21119" y="223"/>
                </a:lnTo>
                <a:lnTo>
                  <a:pt x="21173" y="241"/>
                </a:lnTo>
                <a:lnTo>
                  <a:pt x="21228" y="262"/>
                </a:lnTo>
                <a:lnTo>
                  <a:pt x="21282" y="294"/>
                </a:lnTo>
                <a:lnTo>
                  <a:pt x="21334" y="326"/>
                </a:lnTo>
                <a:lnTo>
                  <a:pt x="21382" y="369"/>
                </a:lnTo>
                <a:lnTo>
                  <a:pt x="21427" y="415"/>
                </a:lnTo>
                <a:lnTo>
                  <a:pt x="21470" y="469"/>
                </a:lnTo>
                <a:lnTo>
                  <a:pt x="21503" y="526"/>
                </a:lnTo>
                <a:lnTo>
                  <a:pt x="21533" y="586"/>
                </a:lnTo>
                <a:lnTo>
                  <a:pt x="21558" y="654"/>
                </a:lnTo>
                <a:lnTo>
                  <a:pt x="21576" y="718"/>
                </a:lnTo>
                <a:lnTo>
                  <a:pt x="21591" y="785"/>
                </a:lnTo>
                <a:lnTo>
                  <a:pt x="21600" y="849"/>
                </a:lnTo>
                <a:lnTo>
                  <a:pt x="21600" y="985"/>
                </a:lnTo>
                <a:lnTo>
                  <a:pt x="21591" y="1052"/>
                </a:lnTo>
                <a:lnTo>
                  <a:pt x="21576" y="1120"/>
                </a:lnTo>
                <a:lnTo>
                  <a:pt x="21558" y="1184"/>
                </a:lnTo>
                <a:lnTo>
                  <a:pt x="21533" y="1244"/>
                </a:lnTo>
                <a:lnTo>
                  <a:pt x="21503" y="1308"/>
                </a:lnTo>
                <a:lnTo>
                  <a:pt x="21470" y="1365"/>
                </a:lnTo>
                <a:lnTo>
                  <a:pt x="21264" y="1607"/>
                </a:lnTo>
                <a:lnTo>
                  <a:pt x="21222" y="1653"/>
                </a:lnTo>
                <a:lnTo>
                  <a:pt x="21185" y="1682"/>
                </a:lnTo>
                <a:lnTo>
                  <a:pt x="21167" y="1689"/>
                </a:lnTo>
                <a:lnTo>
                  <a:pt x="21149" y="1700"/>
                </a:lnTo>
                <a:lnTo>
                  <a:pt x="21119" y="1700"/>
                </a:lnTo>
                <a:lnTo>
                  <a:pt x="21104" y="1696"/>
                </a:lnTo>
                <a:lnTo>
                  <a:pt x="21091" y="1689"/>
                </a:lnTo>
                <a:lnTo>
                  <a:pt x="21064" y="1671"/>
                </a:lnTo>
                <a:lnTo>
                  <a:pt x="21040" y="1643"/>
                </a:lnTo>
                <a:lnTo>
                  <a:pt x="20992" y="1564"/>
                </a:lnTo>
                <a:lnTo>
                  <a:pt x="20967" y="1515"/>
                </a:lnTo>
                <a:lnTo>
                  <a:pt x="20913" y="1408"/>
                </a:lnTo>
                <a:lnTo>
                  <a:pt x="20886" y="1355"/>
                </a:lnTo>
                <a:lnTo>
                  <a:pt x="20849" y="1298"/>
                </a:lnTo>
                <a:lnTo>
                  <a:pt x="20813" y="1241"/>
                </a:lnTo>
                <a:lnTo>
                  <a:pt x="20771" y="1187"/>
                </a:lnTo>
                <a:lnTo>
                  <a:pt x="20725" y="1138"/>
                </a:lnTo>
                <a:lnTo>
                  <a:pt x="20680" y="1095"/>
                </a:lnTo>
                <a:lnTo>
                  <a:pt x="20631" y="1056"/>
                </a:lnTo>
                <a:lnTo>
                  <a:pt x="20583" y="1020"/>
                </a:lnTo>
                <a:lnTo>
                  <a:pt x="20492" y="956"/>
                </a:lnTo>
                <a:lnTo>
                  <a:pt x="20450" y="928"/>
                </a:lnTo>
                <a:lnTo>
                  <a:pt x="20416" y="899"/>
                </a:lnTo>
                <a:lnTo>
                  <a:pt x="20383" y="871"/>
                </a:lnTo>
                <a:lnTo>
                  <a:pt x="20359" y="842"/>
                </a:lnTo>
                <a:lnTo>
                  <a:pt x="20344" y="814"/>
                </a:lnTo>
                <a:lnTo>
                  <a:pt x="20341" y="796"/>
                </a:lnTo>
                <a:lnTo>
                  <a:pt x="20335" y="778"/>
                </a:lnTo>
                <a:lnTo>
                  <a:pt x="20335" y="760"/>
                </a:lnTo>
                <a:lnTo>
                  <a:pt x="20341" y="743"/>
                </a:lnTo>
                <a:lnTo>
                  <a:pt x="20344" y="721"/>
                </a:lnTo>
                <a:lnTo>
                  <a:pt x="20350" y="703"/>
                </a:lnTo>
                <a:lnTo>
                  <a:pt x="20377" y="661"/>
                </a:lnTo>
                <a:lnTo>
                  <a:pt x="20413" y="611"/>
                </a:lnTo>
                <a:lnTo>
                  <a:pt x="20577" y="415"/>
                </a:lnTo>
                <a:lnTo>
                  <a:pt x="20625" y="369"/>
                </a:lnTo>
                <a:lnTo>
                  <a:pt x="20674" y="326"/>
                </a:lnTo>
                <a:lnTo>
                  <a:pt x="20722" y="294"/>
                </a:lnTo>
                <a:lnTo>
                  <a:pt x="20777" y="262"/>
                </a:lnTo>
                <a:lnTo>
                  <a:pt x="20828" y="241"/>
                </a:lnTo>
                <a:lnTo>
                  <a:pt x="20889" y="223"/>
                </a:lnTo>
                <a:lnTo>
                  <a:pt x="20943" y="216"/>
                </a:lnTo>
                <a:lnTo>
                  <a:pt x="21004" y="212"/>
                </a:lnTo>
                <a:close/>
                <a:moveTo>
                  <a:pt x="18840" y="0"/>
                </a:moveTo>
                <a:lnTo>
                  <a:pt x="18918" y="0"/>
                </a:lnTo>
                <a:lnTo>
                  <a:pt x="18954" y="7"/>
                </a:lnTo>
                <a:lnTo>
                  <a:pt x="18994" y="21"/>
                </a:lnTo>
                <a:lnTo>
                  <a:pt x="19030" y="32"/>
                </a:lnTo>
                <a:lnTo>
                  <a:pt x="19066" y="53"/>
                </a:lnTo>
                <a:lnTo>
                  <a:pt x="19099" y="78"/>
                </a:lnTo>
                <a:lnTo>
                  <a:pt x="19132" y="106"/>
                </a:lnTo>
                <a:lnTo>
                  <a:pt x="19163" y="138"/>
                </a:lnTo>
                <a:lnTo>
                  <a:pt x="19190" y="170"/>
                </a:lnTo>
                <a:lnTo>
                  <a:pt x="19214" y="212"/>
                </a:lnTo>
                <a:lnTo>
                  <a:pt x="19232" y="248"/>
                </a:lnTo>
                <a:lnTo>
                  <a:pt x="19250" y="294"/>
                </a:lnTo>
                <a:lnTo>
                  <a:pt x="19262" y="333"/>
                </a:lnTo>
                <a:lnTo>
                  <a:pt x="19274" y="379"/>
                </a:lnTo>
                <a:lnTo>
                  <a:pt x="19277" y="421"/>
                </a:lnTo>
                <a:lnTo>
                  <a:pt x="19280" y="467"/>
                </a:lnTo>
                <a:lnTo>
                  <a:pt x="19277" y="513"/>
                </a:lnTo>
                <a:lnTo>
                  <a:pt x="19271" y="556"/>
                </a:lnTo>
                <a:lnTo>
                  <a:pt x="19262" y="602"/>
                </a:lnTo>
                <a:lnTo>
                  <a:pt x="19250" y="644"/>
                </a:lnTo>
                <a:lnTo>
                  <a:pt x="19232" y="686"/>
                </a:lnTo>
                <a:lnTo>
                  <a:pt x="19214" y="725"/>
                </a:lnTo>
                <a:lnTo>
                  <a:pt x="19190" y="764"/>
                </a:lnTo>
                <a:lnTo>
                  <a:pt x="19163" y="800"/>
                </a:lnTo>
                <a:lnTo>
                  <a:pt x="15534" y="5053"/>
                </a:lnTo>
                <a:lnTo>
                  <a:pt x="15504" y="5085"/>
                </a:lnTo>
                <a:lnTo>
                  <a:pt x="15474" y="5110"/>
                </a:lnTo>
                <a:lnTo>
                  <a:pt x="15438" y="5134"/>
                </a:lnTo>
                <a:lnTo>
                  <a:pt x="15404" y="5156"/>
                </a:lnTo>
                <a:lnTo>
                  <a:pt x="15365" y="5170"/>
                </a:lnTo>
                <a:lnTo>
                  <a:pt x="15326" y="5177"/>
                </a:lnTo>
                <a:lnTo>
                  <a:pt x="15290" y="5188"/>
                </a:lnTo>
                <a:lnTo>
                  <a:pt x="15211" y="5188"/>
                </a:lnTo>
                <a:lnTo>
                  <a:pt x="15175" y="5177"/>
                </a:lnTo>
                <a:lnTo>
                  <a:pt x="15136" y="5170"/>
                </a:lnTo>
                <a:lnTo>
                  <a:pt x="15102" y="5156"/>
                </a:lnTo>
                <a:lnTo>
                  <a:pt x="15066" y="5134"/>
                </a:lnTo>
                <a:lnTo>
                  <a:pt x="15000" y="5085"/>
                </a:lnTo>
                <a:lnTo>
                  <a:pt x="14970" y="5053"/>
                </a:lnTo>
                <a:lnTo>
                  <a:pt x="14942" y="5014"/>
                </a:lnTo>
                <a:lnTo>
                  <a:pt x="14918" y="4979"/>
                </a:lnTo>
                <a:lnTo>
                  <a:pt x="14897" y="4940"/>
                </a:lnTo>
                <a:lnTo>
                  <a:pt x="14879" y="4897"/>
                </a:lnTo>
                <a:lnTo>
                  <a:pt x="14870" y="4855"/>
                </a:lnTo>
                <a:lnTo>
                  <a:pt x="14858" y="4809"/>
                </a:lnTo>
                <a:lnTo>
                  <a:pt x="14852" y="4766"/>
                </a:lnTo>
                <a:lnTo>
                  <a:pt x="14852" y="4674"/>
                </a:lnTo>
                <a:lnTo>
                  <a:pt x="14858" y="4628"/>
                </a:lnTo>
                <a:lnTo>
                  <a:pt x="14870" y="4590"/>
                </a:lnTo>
                <a:lnTo>
                  <a:pt x="14879" y="4544"/>
                </a:lnTo>
                <a:lnTo>
                  <a:pt x="14897" y="4505"/>
                </a:lnTo>
                <a:lnTo>
                  <a:pt x="14918" y="4462"/>
                </a:lnTo>
                <a:lnTo>
                  <a:pt x="14942" y="4427"/>
                </a:lnTo>
                <a:lnTo>
                  <a:pt x="14970" y="4391"/>
                </a:lnTo>
                <a:lnTo>
                  <a:pt x="18598" y="138"/>
                </a:lnTo>
                <a:lnTo>
                  <a:pt x="18625" y="106"/>
                </a:lnTo>
                <a:lnTo>
                  <a:pt x="18661" y="78"/>
                </a:lnTo>
                <a:lnTo>
                  <a:pt x="18695" y="53"/>
                </a:lnTo>
                <a:lnTo>
                  <a:pt x="18731" y="32"/>
                </a:lnTo>
                <a:lnTo>
                  <a:pt x="18764" y="21"/>
                </a:lnTo>
                <a:lnTo>
                  <a:pt x="18803" y="7"/>
                </a:lnTo>
                <a:lnTo>
                  <a:pt x="1884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731" name="KSO_Shape"/>
          <p:cNvSpPr/>
          <p:nvPr/>
        </p:nvSpPr>
        <p:spPr>
          <a:xfrm>
            <a:off x="4083506" y="3135743"/>
            <a:ext cx="514293" cy="515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71" y="17280"/>
                </a:moveTo>
                <a:lnTo>
                  <a:pt x="10875" y="17280"/>
                </a:lnTo>
                <a:lnTo>
                  <a:pt x="10923" y="17283"/>
                </a:lnTo>
                <a:lnTo>
                  <a:pt x="10975" y="17290"/>
                </a:lnTo>
                <a:lnTo>
                  <a:pt x="11024" y="17300"/>
                </a:lnTo>
                <a:lnTo>
                  <a:pt x="11069" y="17309"/>
                </a:lnTo>
                <a:lnTo>
                  <a:pt x="11114" y="17322"/>
                </a:lnTo>
                <a:lnTo>
                  <a:pt x="11166" y="17342"/>
                </a:lnTo>
                <a:lnTo>
                  <a:pt x="11208" y="17355"/>
                </a:lnTo>
                <a:lnTo>
                  <a:pt x="11254" y="17375"/>
                </a:lnTo>
                <a:lnTo>
                  <a:pt x="11296" y="17398"/>
                </a:lnTo>
                <a:lnTo>
                  <a:pt x="11338" y="17424"/>
                </a:lnTo>
                <a:lnTo>
                  <a:pt x="11380" y="17450"/>
                </a:lnTo>
                <a:lnTo>
                  <a:pt x="11458" y="17509"/>
                </a:lnTo>
                <a:lnTo>
                  <a:pt x="11526" y="17574"/>
                </a:lnTo>
                <a:lnTo>
                  <a:pt x="11591" y="17643"/>
                </a:lnTo>
                <a:lnTo>
                  <a:pt x="11649" y="17721"/>
                </a:lnTo>
                <a:lnTo>
                  <a:pt x="11675" y="17764"/>
                </a:lnTo>
                <a:lnTo>
                  <a:pt x="11698" y="17806"/>
                </a:lnTo>
                <a:lnTo>
                  <a:pt x="11723" y="17849"/>
                </a:lnTo>
                <a:lnTo>
                  <a:pt x="11743" y="17891"/>
                </a:lnTo>
                <a:lnTo>
                  <a:pt x="11756" y="17937"/>
                </a:lnTo>
                <a:lnTo>
                  <a:pt x="11775" y="17983"/>
                </a:lnTo>
                <a:lnTo>
                  <a:pt x="11788" y="18035"/>
                </a:lnTo>
                <a:lnTo>
                  <a:pt x="11798" y="18081"/>
                </a:lnTo>
                <a:lnTo>
                  <a:pt x="11808" y="18130"/>
                </a:lnTo>
                <a:lnTo>
                  <a:pt x="11814" y="18182"/>
                </a:lnTo>
                <a:lnTo>
                  <a:pt x="11817" y="18231"/>
                </a:lnTo>
                <a:lnTo>
                  <a:pt x="11817" y="18336"/>
                </a:lnTo>
                <a:lnTo>
                  <a:pt x="11814" y="18388"/>
                </a:lnTo>
                <a:lnTo>
                  <a:pt x="11808" y="18437"/>
                </a:lnTo>
                <a:lnTo>
                  <a:pt x="11798" y="18486"/>
                </a:lnTo>
                <a:lnTo>
                  <a:pt x="11788" y="18538"/>
                </a:lnTo>
                <a:lnTo>
                  <a:pt x="11775" y="18584"/>
                </a:lnTo>
                <a:lnTo>
                  <a:pt x="11756" y="18630"/>
                </a:lnTo>
                <a:lnTo>
                  <a:pt x="11743" y="18676"/>
                </a:lnTo>
                <a:lnTo>
                  <a:pt x="11723" y="18718"/>
                </a:lnTo>
                <a:lnTo>
                  <a:pt x="11698" y="18767"/>
                </a:lnTo>
                <a:lnTo>
                  <a:pt x="11675" y="18806"/>
                </a:lnTo>
                <a:lnTo>
                  <a:pt x="11649" y="18849"/>
                </a:lnTo>
                <a:lnTo>
                  <a:pt x="11591" y="18924"/>
                </a:lnTo>
                <a:lnTo>
                  <a:pt x="11526" y="18999"/>
                </a:lnTo>
                <a:lnTo>
                  <a:pt x="11458" y="19061"/>
                </a:lnTo>
                <a:lnTo>
                  <a:pt x="11380" y="19120"/>
                </a:lnTo>
                <a:lnTo>
                  <a:pt x="11338" y="19146"/>
                </a:lnTo>
                <a:lnTo>
                  <a:pt x="11254" y="19192"/>
                </a:lnTo>
                <a:lnTo>
                  <a:pt x="11208" y="19212"/>
                </a:lnTo>
                <a:lnTo>
                  <a:pt x="11166" y="19231"/>
                </a:lnTo>
                <a:lnTo>
                  <a:pt x="11114" y="19248"/>
                </a:lnTo>
                <a:lnTo>
                  <a:pt x="11069" y="19261"/>
                </a:lnTo>
                <a:lnTo>
                  <a:pt x="11024" y="19271"/>
                </a:lnTo>
                <a:lnTo>
                  <a:pt x="10975" y="19280"/>
                </a:lnTo>
                <a:lnTo>
                  <a:pt x="10923" y="19284"/>
                </a:lnTo>
                <a:lnTo>
                  <a:pt x="10875" y="19290"/>
                </a:lnTo>
                <a:lnTo>
                  <a:pt x="10820" y="19293"/>
                </a:lnTo>
                <a:lnTo>
                  <a:pt x="10771" y="19290"/>
                </a:lnTo>
                <a:lnTo>
                  <a:pt x="10719" y="19284"/>
                </a:lnTo>
                <a:lnTo>
                  <a:pt x="10671" y="19280"/>
                </a:lnTo>
                <a:lnTo>
                  <a:pt x="10622" y="19271"/>
                </a:lnTo>
                <a:lnTo>
                  <a:pt x="10570" y="19261"/>
                </a:lnTo>
                <a:lnTo>
                  <a:pt x="10525" y="19248"/>
                </a:lnTo>
                <a:lnTo>
                  <a:pt x="10479" y="19231"/>
                </a:lnTo>
                <a:lnTo>
                  <a:pt x="10434" y="19212"/>
                </a:lnTo>
                <a:lnTo>
                  <a:pt x="10385" y="19192"/>
                </a:lnTo>
                <a:lnTo>
                  <a:pt x="10343" y="19169"/>
                </a:lnTo>
                <a:lnTo>
                  <a:pt x="10301" y="19146"/>
                </a:lnTo>
                <a:lnTo>
                  <a:pt x="10262" y="19120"/>
                </a:lnTo>
                <a:lnTo>
                  <a:pt x="10188" y="19061"/>
                </a:lnTo>
                <a:lnTo>
                  <a:pt x="10113" y="18999"/>
                </a:lnTo>
                <a:lnTo>
                  <a:pt x="10052" y="18924"/>
                </a:lnTo>
                <a:lnTo>
                  <a:pt x="9993" y="18849"/>
                </a:lnTo>
                <a:lnTo>
                  <a:pt x="9968" y="18806"/>
                </a:lnTo>
                <a:lnTo>
                  <a:pt x="9945" y="18767"/>
                </a:lnTo>
                <a:lnTo>
                  <a:pt x="9922" y="18718"/>
                </a:lnTo>
                <a:lnTo>
                  <a:pt x="9903" y="18676"/>
                </a:lnTo>
                <a:lnTo>
                  <a:pt x="9883" y="18630"/>
                </a:lnTo>
                <a:lnTo>
                  <a:pt x="9867" y="18584"/>
                </a:lnTo>
                <a:lnTo>
                  <a:pt x="9854" y="18538"/>
                </a:lnTo>
                <a:lnTo>
                  <a:pt x="9844" y="18486"/>
                </a:lnTo>
                <a:lnTo>
                  <a:pt x="9835" y="18437"/>
                </a:lnTo>
                <a:lnTo>
                  <a:pt x="9831" y="18388"/>
                </a:lnTo>
                <a:lnTo>
                  <a:pt x="9825" y="18336"/>
                </a:lnTo>
                <a:lnTo>
                  <a:pt x="9822" y="18287"/>
                </a:lnTo>
                <a:lnTo>
                  <a:pt x="9825" y="18231"/>
                </a:lnTo>
                <a:lnTo>
                  <a:pt x="9831" y="18182"/>
                </a:lnTo>
                <a:lnTo>
                  <a:pt x="9835" y="18130"/>
                </a:lnTo>
                <a:lnTo>
                  <a:pt x="9844" y="18081"/>
                </a:lnTo>
                <a:lnTo>
                  <a:pt x="9854" y="18035"/>
                </a:lnTo>
                <a:lnTo>
                  <a:pt x="9867" y="17983"/>
                </a:lnTo>
                <a:lnTo>
                  <a:pt x="9883" y="17937"/>
                </a:lnTo>
                <a:lnTo>
                  <a:pt x="9903" y="17891"/>
                </a:lnTo>
                <a:lnTo>
                  <a:pt x="9922" y="17849"/>
                </a:lnTo>
                <a:lnTo>
                  <a:pt x="9945" y="17806"/>
                </a:lnTo>
                <a:lnTo>
                  <a:pt x="9968" y="17764"/>
                </a:lnTo>
                <a:lnTo>
                  <a:pt x="9993" y="17721"/>
                </a:lnTo>
                <a:lnTo>
                  <a:pt x="10052" y="17643"/>
                </a:lnTo>
                <a:lnTo>
                  <a:pt x="10113" y="17574"/>
                </a:lnTo>
                <a:lnTo>
                  <a:pt x="10188" y="17509"/>
                </a:lnTo>
                <a:lnTo>
                  <a:pt x="10262" y="17450"/>
                </a:lnTo>
                <a:lnTo>
                  <a:pt x="10301" y="17424"/>
                </a:lnTo>
                <a:lnTo>
                  <a:pt x="10343" y="17398"/>
                </a:lnTo>
                <a:lnTo>
                  <a:pt x="10385" y="17375"/>
                </a:lnTo>
                <a:lnTo>
                  <a:pt x="10434" y="17355"/>
                </a:lnTo>
                <a:lnTo>
                  <a:pt x="10479" y="17342"/>
                </a:lnTo>
                <a:lnTo>
                  <a:pt x="10525" y="17322"/>
                </a:lnTo>
                <a:lnTo>
                  <a:pt x="10570" y="17309"/>
                </a:lnTo>
                <a:lnTo>
                  <a:pt x="10622" y="17300"/>
                </a:lnTo>
                <a:lnTo>
                  <a:pt x="10671" y="17290"/>
                </a:lnTo>
                <a:lnTo>
                  <a:pt x="10719" y="17283"/>
                </a:lnTo>
                <a:lnTo>
                  <a:pt x="10771" y="17280"/>
                </a:lnTo>
                <a:close/>
                <a:moveTo>
                  <a:pt x="18245" y="9793"/>
                </a:moveTo>
                <a:lnTo>
                  <a:pt x="18300" y="9797"/>
                </a:lnTo>
                <a:lnTo>
                  <a:pt x="18349" y="9800"/>
                </a:lnTo>
                <a:lnTo>
                  <a:pt x="18402" y="9803"/>
                </a:lnTo>
                <a:lnTo>
                  <a:pt x="18451" y="9816"/>
                </a:lnTo>
                <a:lnTo>
                  <a:pt x="18496" y="9823"/>
                </a:lnTo>
                <a:lnTo>
                  <a:pt x="18549" y="9839"/>
                </a:lnTo>
                <a:lnTo>
                  <a:pt x="18595" y="9855"/>
                </a:lnTo>
                <a:lnTo>
                  <a:pt x="18637" y="9875"/>
                </a:lnTo>
                <a:lnTo>
                  <a:pt x="18683" y="9895"/>
                </a:lnTo>
                <a:lnTo>
                  <a:pt x="18768" y="9940"/>
                </a:lnTo>
                <a:lnTo>
                  <a:pt x="18811" y="9967"/>
                </a:lnTo>
                <a:lnTo>
                  <a:pt x="18889" y="10025"/>
                </a:lnTo>
                <a:lnTo>
                  <a:pt x="18958" y="10087"/>
                </a:lnTo>
                <a:lnTo>
                  <a:pt x="19023" y="10159"/>
                </a:lnTo>
                <a:lnTo>
                  <a:pt x="19082" y="10238"/>
                </a:lnTo>
                <a:lnTo>
                  <a:pt x="19108" y="10277"/>
                </a:lnTo>
                <a:lnTo>
                  <a:pt x="19134" y="10320"/>
                </a:lnTo>
                <a:lnTo>
                  <a:pt x="19157" y="10365"/>
                </a:lnTo>
                <a:lnTo>
                  <a:pt x="19177" y="10408"/>
                </a:lnTo>
                <a:lnTo>
                  <a:pt x="19197" y="10454"/>
                </a:lnTo>
                <a:lnTo>
                  <a:pt x="19210" y="10503"/>
                </a:lnTo>
                <a:lnTo>
                  <a:pt x="19223" y="10548"/>
                </a:lnTo>
                <a:lnTo>
                  <a:pt x="19233" y="10597"/>
                </a:lnTo>
                <a:lnTo>
                  <a:pt x="19242" y="10650"/>
                </a:lnTo>
                <a:lnTo>
                  <a:pt x="19249" y="10699"/>
                </a:lnTo>
                <a:lnTo>
                  <a:pt x="19252" y="10748"/>
                </a:lnTo>
                <a:lnTo>
                  <a:pt x="19252" y="10852"/>
                </a:lnTo>
                <a:lnTo>
                  <a:pt x="19249" y="10905"/>
                </a:lnTo>
                <a:lnTo>
                  <a:pt x="19242" y="10954"/>
                </a:lnTo>
                <a:lnTo>
                  <a:pt x="19233" y="11006"/>
                </a:lnTo>
                <a:lnTo>
                  <a:pt x="19223" y="11052"/>
                </a:lnTo>
                <a:lnTo>
                  <a:pt x="19210" y="11101"/>
                </a:lnTo>
                <a:lnTo>
                  <a:pt x="19197" y="11150"/>
                </a:lnTo>
                <a:lnTo>
                  <a:pt x="19177" y="11192"/>
                </a:lnTo>
                <a:lnTo>
                  <a:pt x="19157" y="11238"/>
                </a:lnTo>
                <a:lnTo>
                  <a:pt x="19134" y="11280"/>
                </a:lnTo>
                <a:lnTo>
                  <a:pt x="19108" y="11323"/>
                </a:lnTo>
                <a:lnTo>
                  <a:pt x="19082" y="11365"/>
                </a:lnTo>
                <a:lnTo>
                  <a:pt x="19023" y="11444"/>
                </a:lnTo>
                <a:lnTo>
                  <a:pt x="18958" y="11513"/>
                </a:lnTo>
                <a:lnTo>
                  <a:pt x="18889" y="11578"/>
                </a:lnTo>
                <a:lnTo>
                  <a:pt x="18811" y="11637"/>
                </a:lnTo>
                <a:lnTo>
                  <a:pt x="18768" y="11663"/>
                </a:lnTo>
                <a:lnTo>
                  <a:pt x="18725" y="11686"/>
                </a:lnTo>
                <a:lnTo>
                  <a:pt x="18683" y="11709"/>
                </a:lnTo>
                <a:lnTo>
                  <a:pt x="18637" y="11728"/>
                </a:lnTo>
                <a:lnTo>
                  <a:pt x="18595" y="11745"/>
                </a:lnTo>
                <a:lnTo>
                  <a:pt x="18549" y="11764"/>
                </a:lnTo>
                <a:lnTo>
                  <a:pt x="18496" y="11774"/>
                </a:lnTo>
                <a:lnTo>
                  <a:pt x="18451" y="11787"/>
                </a:lnTo>
                <a:lnTo>
                  <a:pt x="18402" y="11794"/>
                </a:lnTo>
                <a:lnTo>
                  <a:pt x="18349" y="11803"/>
                </a:lnTo>
                <a:lnTo>
                  <a:pt x="18300" y="11807"/>
                </a:lnTo>
                <a:lnTo>
                  <a:pt x="18196" y="11807"/>
                </a:lnTo>
                <a:lnTo>
                  <a:pt x="18143" y="11803"/>
                </a:lnTo>
                <a:lnTo>
                  <a:pt x="18094" y="11794"/>
                </a:lnTo>
                <a:lnTo>
                  <a:pt x="18045" y="11787"/>
                </a:lnTo>
                <a:lnTo>
                  <a:pt x="17993" y="11774"/>
                </a:lnTo>
                <a:lnTo>
                  <a:pt x="17947" y="11764"/>
                </a:lnTo>
                <a:lnTo>
                  <a:pt x="17901" y="11745"/>
                </a:lnTo>
                <a:lnTo>
                  <a:pt x="17855" y="11728"/>
                </a:lnTo>
                <a:lnTo>
                  <a:pt x="17813" y="11709"/>
                </a:lnTo>
                <a:lnTo>
                  <a:pt x="17764" y="11686"/>
                </a:lnTo>
                <a:lnTo>
                  <a:pt x="17721" y="11663"/>
                </a:lnTo>
                <a:lnTo>
                  <a:pt x="17685" y="11637"/>
                </a:lnTo>
                <a:lnTo>
                  <a:pt x="17607" y="11578"/>
                </a:lnTo>
                <a:lnTo>
                  <a:pt x="17531" y="11513"/>
                </a:lnTo>
                <a:lnTo>
                  <a:pt x="17469" y="11444"/>
                </a:lnTo>
                <a:lnTo>
                  <a:pt x="17414" y="11365"/>
                </a:lnTo>
                <a:lnTo>
                  <a:pt x="17384" y="11323"/>
                </a:lnTo>
                <a:lnTo>
                  <a:pt x="17361" y="11280"/>
                </a:lnTo>
                <a:lnTo>
                  <a:pt x="17338" y="11238"/>
                </a:lnTo>
                <a:lnTo>
                  <a:pt x="17319" y="11192"/>
                </a:lnTo>
                <a:lnTo>
                  <a:pt x="17299" y="11150"/>
                </a:lnTo>
                <a:lnTo>
                  <a:pt x="17283" y="11101"/>
                </a:lnTo>
                <a:lnTo>
                  <a:pt x="17270" y="11052"/>
                </a:lnTo>
                <a:lnTo>
                  <a:pt x="17260" y="11006"/>
                </a:lnTo>
                <a:lnTo>
                  <a:pt x="17250" y="10954"/>
                </a:lnTo>
                <a:lnTo>
                  <a:pt x="17247" y="10905"/>
                </a:lnTo>
                <a:lnTo>
                  <a:pt x="17240" y="10852"/>
                </a:lnTo>
                <a:lnTo>
                  <a:pt x="17237" y="10800"/>
                </a:lnTo>
                <a:lnTo>
                  <a:pt x="17240" y="10748"/>
                </a:lnTo>
                <a:lnTo>
                  <a:pt x="17247" y="10699"/>
                </a:lnTo>
                <a:lnTo>
                  <a:pt x="17250" y="10650"/>
                </a:lnTo>
                <a:lnTo>
                  <a:pt x="17260" y="10597"/>
                </a:lnTo>
                <a:lnTo>
                  <a:pt x="17270" y="10548"/>
                </a:lnTo>
                <a:lnTo>
                  <a:pt x="17283" y="10503"/>
                </a:lnTo>
                <a:lnTo>
                  <a:pt x="17299" y="10454"/>
                </a:lnTo>
                <a:lnTo>
                  <a:pt x="17319" y="10408"/>
                </a:lnTo>
                <a:lnTo>
                  <a:pt x="17338" y="10365"/>
                </a:lnTo>
                <a:lnTo>
                  <a:pt x="17361" y="10320"/>
                </a:lnTo>
                <a:lnTo>
                  <a:pt x="17384" y="10277"/>
                </a:lnTo>
                <a:lnTo>
                  <a:pt x="17414" y="10238"/>
                </a:lnTo>
                <a:lnTo>
                  <a:pt x="17469" y="10159"/>
                </a:lnTo>
                <a:lnTo>
                  <a:pt x="17531" y="10087"/>
                </a:lnTo>
                <a:lnTo>
                  <a:pt x="17607" y="10025"/>
                </a:lnTo>
                <a:lnTo>
                  <a:pt x="17685" y="9967"/>
                </a:lnTo>
                <a:lnTo>
                  <a:pt x="17721" y="9940"/>
                </a:lnTo>
                <a:lnTo>
                  <a:pt x="17764" y="9918"/>
                </a:lnTo>
                <a:lnTo>
                  <a:pt x="17813" y="9895"/>
                </a:lnTo>
                <a:lnTo>
                  <a:pt x="17855" y="9875"/>
                </a:lnTo>
                <a:lnTo>
                  <a:pt x="17901" y="9855"/>
                </a:lnTo>
                <a:lnTo>
                  <a:pt x="17947" y="9839"/>
                </a:lnTo>
                <a:lnTo>
                  <a:pt x="17993" y="9823"/>
                </a:lnTo>
                <a:lnTo>
                  <a:pt x="18045" y="9816"/>
                </a:lnTo>
                <a:lnTo>
                  <a:pt x="18094" y="9803"/>
                </a:lnTo>
                <a:lnTo>
                  <a:pt x="18143" y="9800"/>
                </a:lnTo>
                <a:lnTo>
                  <a:pt x="18196" y="9797"/>
                </a:lnTo>
                <a:lnTo>
                  <a:pt x="18245" y="9793"/>
                </a:lnTo>
                <a:close/>
                <a:moveTo>
                  <a:pt x="10808" y="2189"/>
                </a:moveTo>
                <a:lnTo>
                  <a:pt x="10887" y="2193"/>
                </a:lnTo>
                <a:lnTo>
                  <a:pt x="10965" y="2206"/>
                </a:lnTo>
                <a:lnTo>
                  <a:pt x="11036" y="2225"/>
                </a:lnTo>
                <a:lnTo>
                  <a:pt x="11105" y="2251"/>
                </a:lnTo>
                <a:lnTo>
                  <a:pt x="11173" y="2281"/>
                </a:lnTo>
                <a:lnTo>
                  <a:pt x="11238" y="2320"/>
                </a:lnTo>
                <a:lnTo>
                  <a:pt x="11294" y="2362"/>
                </a:lnTo>
                <a:lnTo>
                  <a:pt x="11349" y="2414"/>
                </a:lnTo>
                <a:lnTo>
                  <a:pt x="11398" y="2467"/>
                </a:lnTo>
                <a:lnTo>
                  <a:pt x="11440" y="2525"/>
                </a:lnTo>
                <a:lnTo>
                  <a:pt x="11479" y="2590"/>
                </a:lnTo>
                <a:lnTo>
                  <a:pt x="11512" y="2656"/>
                </a:lnTo>
                <a:lnTo>
                  <a:pt x="11538" y="2727"/>
                </a:lnTo>
                <a:lnTo>
                  <a:pt x="11558" y="2799"/>
                </a:lnTo>
                <a:lnTo>
                  <a:pt x="11571" y="2877"/>
                </a:lnTo>
                <a:lnTo>
                  <a:pt x="11574" y="2956"/>
                </a:lnTo>
                <a:lnTo>
                  <a:pt x="11574" y="9439"/>
                </a:lnTo>
                <a:lnTo>
                  <a:pt x="11658" y="9491"/>
                </a:lnTo>
                <a:lnTo>
                  <a:pt x="11743" y="9550"/>
                </a:lnTo>
                <a:lnTo>
                  <a:pt x="11821" y="9615"/>
                </a:lnTo>
                <a:lnTo>
                  <a:pt x="11893" y="9683"/>
                </a:lnTo>
                <a:lnTo>
                  <a:pt x="11968" y="9758"/>
                </a:lnTo>
                <a:lnTo>
                  <a:pt x="12030" y="9836"/>
                </a:lnTo>
                <a:lnTo>
                  <a:pt x="12088" y="9918"/>
                </a:lnTo>
                <a:lnTo>
                  <a:pt x="12144" y="10003"/>
                </a:lnTo>
                <a:lnTo>
                  <a:pt x="12193" y="10091"/>
                </a:lnTo>
                <a:lnTo>
                  <a:pt x="12238" y="10182"/>
                </a:lnTo>
                <a:lnTo>
                  <a:pt x="12274" y="10280"/>
                </a:lnTo>
                <a:lnTo>
                  <a:pt x="12307" y="10381"/>
                </a:lnTo>
                <a:lnTo>
                  <a:pt x="12329" y="10482"/>
                </a:lnTo>
                <a:lnTo>
                  <a:pt x="12349" y="10587"/>
                </a:lnTo>
                <a:lnTo>
                  <a:pt x="12359" y="10694"/>
                </a:lnTo>
                <a:lnTo>
                  <a:pt x="12365" y="10802"/>
                </a:lnTo>
                <a:lnTo>
                  <a:pt x="12359" y="10883"/>
                </a:lnTo>
                <a:lnTo>
                  <a:pt x="12352" y="10958"/>
                </a:lnTo>
                <a:lnTo>
                  <a:pt x="12346" y="11040"/>
                </a:lnTo>
                <a:lnTo>
                  <a:pt x="12329" y="11118"/>
                </a:lnTo>
                <a:lnTo>
                  <a:pt x="12313" y="11193"/>
                </a:lnTo>
                <a:lnTo>
                  <a:pt x="12268" y="11343"/>
                </a:lnTo>
                <a:lnTo>
                  <a:pt x="12241" y="11412"/>
                </a:lnTo>
                <a:lnTo>
                  <a:pt x="12206" y="11480"/>
                </a:lnTo>
                <a:lnTo>
                  <a:pt x="12170" y="11552"/>
                </a:lnTo>
                <a:lnTo>
                  <a:pt x="12137" y="11617"/>
                </a:lnTo>
                <a:lnTo>
                  <a:pt x="12095" y="11679"/>
                </a:lnTo>
                <a:lnTo>
                  <a:pt x="12053" y="11741"/>
                </a:lnTo>
                <a:lnTo>
                  <a:pt x="12004" y="11803"/>
                </a:lnTo>
                <a:lnTo>
                  <a:pt x="11955" y="11855"/>
                </a:lnTo>
                <a:lnTo>
                  <a:pt x="11899" y="11911"/>
                </a:lnTo>
                <a:lnTo>
                  <a:pt x="11847" y="11966"/>
                </a:lnTo>
                <a:lnTo>
                  <a:pt x="11789" y="12015"/>
                </a:lnTo>
                <a:lnTo>
                  <a:pt x="11730" y="12061"/>
                </a:lnTo>
                <a:lnTo>
                  <a:pt x="11668" y="12103"/>
                </a:lnTo>
                <a:lnTo>
                  <a:pt x="11606" y="12145"/>
                </a:lnTo>
                <a:lnTo>
                  <a:pt x="11541" y="12184"/>
                </a:lnTo>
                <a:lnTo>
                  <a:pt x="11473" y="12220"/>
                </a:lnTo>
                <a:lnTo>
                  <a:pt x="11404" y="12250"/>
                </a:lnTo>
                <a:lnTo>
                  <a:pt x="11261" y="12302"/>
                </a:lnTo>
                <a:lnTo>
                  <a:pt x="11183" y="12325"/>
                </a:lnTo>
                <a:lnTo>
                  <a:pt x="11111" y="12338"/>
                </a:lnTo>
                <a:lnTo>
                  <a:pt x="11033" y="12354"/>
                </a:lnTo>
                <a:lnTo>
                  <a:pt x="10952" y="12367"/>
                </a:lnTo>
                <a:lnTo>
                  <a:pt x="10874" y="12370"/>
                </a:lnTo>
                <a:lnTo>
                  <a:pt x="10792" y="12374"/>
                </a:lnTo>
                <a:lnTo>
                  <a:pt x="10681" y="12370"/>
                </a:lnTo>
                <a:lnTo>
                  <a:pt x="10571" y="12357"/>
                </a:lnTo>
                <a:lnTo>
                  <a:pt x="10466" y="12338"/>
                </a:lnTo>
                <a:lnTo>
                  <a:pt x="10362" y="12312"/>
                </a:lnTo>
                <a:lnTo>
                  <a:pt x="10258" y="12282"/>
                </a:lnTo>
                <a:lnTo>
                  <a:pt x="10160" y="12240"/>
                </a:lnTo>
                <a:lnTo>
                  <a:pt x="10066" y="12197"/>
                </a:lnTo>
                <a:lnTo>
                  <a:pt x="9975" y="12142"/>
                </a:lnTo>
                <a:lnTo>
                  <a:pt x="9887" y="12083"/>
                </a:lnTo>
                <a:lnTo>
                  <a:pt x="9805" y="12021"/>
                </a:lnTo>
                <a:lnTo>
                  <a:pt x="9724" y="11953"/>
                </a:lnTo>
                <a:lnTo>
                  <a:pt x="9652" y="11878"/>
                </a:lnTo>
                <a:lnTo>
                  <a:pt x="9581" y="11803"/>
                </a:lnTo>
                <a:lnTo>
                  <a:pt x="9522" y="11721"/>
                </a:lnTo>
                <a:lnTo>
                  <a:pt x="9463" y="11633"/>
                </a:lnTo>
                <a:lnTo>
                  <a:pt x="9408" y="11542"/>
                </a:lnTo>
                <a:lnTo>
                  <a:pt x="5093" y="11542"/>
                </a:lnTo>
                <a:lnTo>
                  <a:pt x="5011" y="11539"/>
                </a:lnTo>
                <a:lnTo>
                  <a:pt x="4936" y="11529"/>
                </a:lnTo>
                <a:lnTo>
                  <a:pt x="4865" y="11509"/>
                </a:lnTo>
                <a:lnTo>
                  <a:pt x="4790" y="11480"/>
                </a:lnTo>
                <a:lnTo>
                  <a:pt x="4725" y="11451"/>
                </a:lnTo>
                <a:lnTo>
                  <a:pt x="4663" y="11412"/>
                </a:lnTo>
                <a:lnTo>
                  <a:pt x="4604" y="11366"/>
                </a:lnTo>
                <a:lnTo>
                  <a:pt x="4545" y="11320"/>
                </a:lnTo>
                <a:lnTo>
                  <a:pt x="4500" y="11265"/>
                </a:lnTo>
                <a:lnTo>
                  <a:pt x="4454" y="11203"/>
                </a:lnTo>
                <a:lnTo>
                  <a:pt x="4415" y="11141"/>
                </a:lnTo>
                <a:lnTo>
                  <a:pt x="4386" y="11076"/>
                </a:lnTo>
                <a:lnTo>
                  <a:pt x="4356" y="11007"/>
                </a:lnTo>
                <a:lnTo>
                  <a:pt x="4340" y="10932"/>
                </a:lnTo>
                <a:lnTo>
                  <a:pt x="4327" y="10854"/>
                </a:lnTo>
                <a:lnTo>
                  <a:pt x="4324" y="10779"/>
                </a:lnTo>
                <a:lnTo>
                  <a:pt x="4327" y="10697"/>
                </a:lnTo>
                <a:lnTo>
                  <a:pt x="4340" y="10622"/>
                </a:lnTo>
                <a:lnTo>
                  <a:pt x="4356" y="10551"/>
                </a:lnTo>
                <a:lnTo>
                  <a:pt x="4386" y="10476"/>
                </a:lnTo>
                <a:lnTo>
                  <a:pt x="4415" y="10410"/>
                </a:lnTo>
                <a:lnTo>
                  <a:pt x="4454" y="10348"/>
                </a:lnTo>
                <a:lnTo>
                  <a:pt x="4500" y="10287"/>
                </a:lnTo>
                <a:lnTo>
                  <a:pt x="4545" y="10234"/>
                </a:lnTo>
                <a:lnTo>
                  <a:pt x="4604" y="10189"/>
                </a:lnTo>
                <a:lnTo>
                  <a:pt x="4663" y="10140"/>
                </a:lnTo>
                <a:lnTo>
                  <a:pt x="4725" y="10101"/>
                </a:lnTo>
                <a:lnTo>
                  <a:pt x="4790" y="10071"/>
                </a:lnTo>
                <a:lnTo>
                  <a:pt x="4865" y="10045"/>
                </a:lnTo>
                <a:lnTo>
                  <a:pt x="4936" y="10026"/>
                </a:lnTo>
                <a:lnTo>
                  <a:pt x="5011" y="10013"/>
                </a:lnTo>
                <a:lnTo>
                  <a:pt x="5093" y="10009"/>
                </a:lnTo>
                <a:lnTo>
                  <a:pt x="9434" y="10009"/>
                </a:lnTo>
                <a:lnTo>
                  <a:pt x="9493" y="9921"/>
                </a:lnTo>
                <a:lnTo>
                  <a:pt x="9558" y="9833"/>
                </a:lnTo>
                <a:lnTo>
                  <a:pt x="9623" y="9752"/>
                </a:lnTo>
                <a:lnTo>
                  <a:pt x="9698" y="9673"/>
                </a:lnTo>
                <a:lnTo>
                  <a:pt x="9779" y="9598"/>
                </a:lnTo>
                <a:lnTo>
                  <a:pt x="9864" y="9533"/>
                </a:lnTo>
                <a:lnTo>
                  <a:pt x="9952" y="9471"/>
                </a:lnTo>
                <a:lnTo>
                  <a:pt x="10046" y="9419"/>
                </a:lnTo>
                <a:lnTo>
                  <a:pt x="10046" y="2956"/>
                </a:lnTo>
                <a:lnTo>
                  <a:pt x="10050" y="2877"/>
                </a:lnTo>
                <a:lnTo>
                  <a:pt x="10059" y="2799"/>
                </a:lnTo>
                <a:lnTo>
                  <a:pt x="10079" y="2727"/>
                </a:lnTo>
                <a:lnTo>
                  <a:pt x="10102" y="2656"/>
                </a:lnTo>
                <a:lnTo>
                  <a:pt x="10138" y="2590"/>
                </a:lnTo>
                <a:lnTo>
                  <a:pt x="10177" y="2525"/>
                </a:lnTo>
                <a:lnTo>
                  <a:pt x="10219" y="2467"/>
                </a:lnTo>
                <a:lnTo>
                  <a:pt x="10268" y="2414"/>
                </a:lnTo>
                <a:lnTo>
                  <a:pt x="10323" y="2362"/>
                </a:lnTo>
                <a:lnTo>
                  <a:pt x="10382" y="2320"/>
                </a:lnTo>
                <a:lnTo>
                  <a:pt x="10444" y="2281"/>
                </a:lnTo>
                <a:lnTo>
                  <a:pt x="10512" y="2251"/>
                </a:lnTo>
                <a:lnTo>
                  <a:pt x="10580" y="2225"/>
                </a:lnTo>
                <a:lnTo>
                  <a:pt x="10655" y="2206"/>
                </a:lnTo>
                <a:lnTo>
                  <a:pt x="10730" y="2193"/>
                </a:lnTo>
                <a:lnTo>
                  <a:pt x="10808" y="2189"/>
                </a:lnTo>
                <a:close/>
                <a:moveTo>
                  <a:pt x="10562" y="1532"/>
                </a:moveTo>
                <a:lnTo>
                  <a:pt x="10324" y="1545"/>
                </a:lnTo>
                <a:lnTo>
                  <a:pt x="10086" y="1561"/>
                </a:lnTo>
                <a:lnTo>
                  <a:pt x="9855" y="1581"/>
                </a:lnTo>
                <a:lnTo>
                  <a:pt x="9620" y="1607"/>
                </a:lnTo>
                <a:lnTo>
                  <a:pt x="9392" y="1636"/>
                </a:lnTo>
                <a:lnTo>
                  <a:pt x="9160" y="1675"/>
                </a:lnTo>
                <a:lnTo>
                  <a:pt x="8935" y="1717"/>
                </a:lnTo>
                <a:lnTo>
                  <a:pt x="8707" y="1770"/>
                </a:lnTo>
                <a:lnTo>
                  <a:pt x="8485" y="1822"/>
                </a:lnTo>
                <a:lnTo>
                  <a:pt x="8264" y="1884"/>
                </a:lnTo>
                <a:lnTo>
                  <a:pt x="8049" y="1949"/>
                </a:lnTo>
                <a:lnTo>
                  <a:pt x="7830" y="2021"/>
                </a:lnTo>
                <a:lnTo>
                  <a:pt x="7615" y="2092"/>
                </a:lnTo>
                <a:lnTo>
                  <a:pt x="7403" y="2174"/>
                </a:lnTo>
                <a:lnTo>
                  <a:pt x="7195" y="2258"/>
                </a:lnTo>
                <a:lnTo>
                  <a:pt x="6989" y="2353"/>
                </a:lnTo>
                <a:lnTo>
                  <a:pt x="6784" y="2447"/>
                </a:lnTo>
                <a:lnTo>
                  <a:pt x="6585" y="2548"/>
                </a:lnTo>
                <a:lnTo>
                  <a:pt x="6383" y="2653"/>
                </a:lnTo>
                <a:lnTo>
                  <a:pt x="6191" y="2760"/>
                </a:lnTo>
                <a:lnTo>
                  <a:pt x="5998" y="2878"/>
                </a:lnTo>
                <a:lnTo>
                  <a:pt x="5809" y="2992"/>
                </a:lnTo>
                <a:lnTo>
                  <a:pt x="5623" y="3116"/>
                </a:lnTo>
                <a:lnTo>
                  <a:pt x="5437" y="3243"/>
                </a:lnTo>
                <a:lnTo>
                  <a:pt x="5255" y="3376"/>
                </a:lnTo>
                <a:lnTo>
                  <a:pt x="5082" y="3510"/>
                </a:lnTo>
                <a:lnTo>
                  <a:pt x="4909" y="3650"/>
                </a:lnTo>
                <a:lnTo>
                  <a:pt x="4740" y="3797"/>
                </a:lnTo>
                <a:lnTo>
                  <a:pt x="4574" y="3943"/>
                </a:lnTo>
                <a:lnTo>
                  <a:pt x="4407" y="4093"/>
                </a:lnTo>
                <a:lnTo>
                  <a:pt x="4248" y="4246"/>
                </a:lnTo>
                <a:lnTo>
                  <a:pt x="4094" y="4409"/>
                </a:lnTo>
                <a:lnTo>
                  <a:pt x="3941" y="4572"/>
                </a:lnTo>
                <a:lnTo>
                  <a:pt x="3791" y="4738"/>
                </a:lnTo>
                <a:lnTo>
                  <a:pt x="3648" y="4908"/>
                </a:lnTo>
                <a:lnTo>
                  <a:pt x="3511" y="5081"/>
                </a:lnTo>
                <a:lnTo>
                  <a:pt x="3374" y="5260"/>
                </a:lnTo>
                <a:lnTo>
                  <a:pt x="3244" y="5436"/>
                </a:lnTo>
                <a:lnTo>
                  <a:pt x="3116" y="5622"/>
                </a:lnTo>
                <a:lnTo>
                  <a:pt x="2993" y="5807"/>
                </a:lnTo>
                <a:lnTo>
                  <a:pt x="2872" y="5996"/>
                </a:lnTo>
                <a:lnTo>
                  <a:pt x="2761" y="6189"/>
                </a:lnTo>
                <a:lnTo>
                  <a:pt x="2650" y="6387"/>
                </a:lnTo>
                <a:lnTo>
                  <a:pt x="2546" y="6583"/>
                </a:lnTo>
                <a:lnTo>
                  <a:pt x="2445" y="6785"/>
                </a:lnTo>
                <a:lnTo>
                  <a:pt x="2350" y="6987"/>
                </a:lnTo>
                <a:lnTo>
                  <a:pt x="2259" y="7192"/>
                </a:lnTo>
                <a:lnTo>
                  <a:pt x="2174" y="7404"/>
                </a:lnTo>
                <a:lnTo>
                  <a:pt x="2093" y="7613"/>
                </a:lnTo>
                <a:lnTo>
                  <a:pt x="2021" y="7831"/>
                </a:lnTo>
                <a:lnTo>
                  <a:pt x="1946" y="8046"/>
                </a:lnTo>
                <a:lnTo>
                  <a:pt x="1884" y="8261"/>
                </a:lnTo>
                <a:lnTo>
                  <a:pt x="1822" y="8486"/>
                </a:lnTo>
                <a:lnTo>
                  <a:pt x="1770" y="8708"/>
                </a:lnTo>
                <a:lnTo>
                  <a:pt x="1718" y="8936"/>
                </a:lnTo>
                <a:lnTo>
                  <a:pt x="1676" y="9158"/>
                </a:lnTo>
                <a:lnTo>
                  <a:pt x="1636" y="9389"/>
                </a:lnTo>
                <a:lnTo>
                  <a:pt x="1607" y="9624"/>
                </a:lnTo>
                <a:lnTo>
                  <a:pt x="1578" y="9855"/>
                </a:lnTo>
                <a:lnTo>
                  <a:pt x="1555" y="10086"/>
                </a:lnTo>
                <a:lnTo>
                  <a:pt x="1542" y="10321"/>
                </a:lnTo>
                <a:lnTo>
                  <a:pt x="1532" y="10559"/>
                </a:lnTo>
                <a:lnTo>
                  <a:pt x="1529" y="10800"/>
                </a:lnTo>
                <a:lnTo>
                  <a:pt x="1532" y="11038"/>
                </a:lnTo>
                <a:lnTo>
                  <a:pt x="1542" y="11276"/>
                </a:lnTo>
                <a:lnTo>
                  <a:pt x="1555" y="11510"/>
                </a:lnTo>
                <a:lnTo>
                  <a:pt x="1578" y="11745"/>
                </a:lnTo>
                <a:lnTo>
                  <a:pt x="1636" y="12208"/>
                </a:lnTo>
                <a:lnTo>
                  <a:pt x="1676" y="12436"/>
                </a:lnTo>
                <a:lnTo>
                  <a:pt x="1718" y="12664"/>
                </a:lnTo>
                <a:lnTo>
                  <a:pt x="1822" y="13114"/>
                </a:lnTo>
                <a:lnTo>
                  <a:pt x="1884" y="13332"/>
                </a:lnTo>
                <a:lnTo>
                  <a:pt x="1946" y="13554"/>
                </a:lnTo>
                <a:lnTo>
                  <a:pt x="2021" y="13769"/>
                </a:lnTo>
                <a:lnTo>
                  <a:pt x="2093" y="13981"/>
                </a:lnTo>
                <a:lnTo>
                  <a:pt x="2174" y="14193"/>
                </a:lnTo>
                <a:lnTo>
                  <a:pt x="2259" y="14401"/>
                </a:lnTo>
                <a:lnTo>
                  <a:pt x="2350" y="14610"/>
                </a:lnTo>
                <a:lnTo>
                  <a:pt x="2445" y="14815"/>
                </a:lnTo>
                <a:lnTo>
                  <a:pt x="2546" y="15017"/>
                </a:lnTo>
                <a:lnTo>
                  <a:pt x="2650" y="15213"/>
                </a:lnTo>
                <a:lnTo>
                  <a:pt x="2761" y="15411"/>
                </a:lnTo>
                <a:lnTo>
                  <a:pt x="2872" y="15604"/>
                </a:lnTo>
                <a:lnTo>
                  <a:pt x="2993" y="15793"/>
                </a:lnTo>
                <a:lnTo>
                  <a:pt x="3116" y="15978"/>
                </a:lnTo>
                <a:lnTo>
                  <a:pt x="3244" y="16158"/>
                </a:lnTo>
                <a:lnTo>
                  <a:pt x="3374" y="16340"/>
                </a:lnTo>
                <a:lnTo>
                  <a:pt x="3511" y="16519"/>
                </a:lnTo>
                <a:lnTo>
                  <a:pt x="3648" y="16692"/>
                </a:lnTo>
                <a:lnTo>
                  <a:pt x="3791" y="16862"/>
                </a:lnTo>
                <a:lnTo>
                  <a:pt x="3941" y="17028"/>
                </a:lnTo>
                <a:lnTo>
                  <a:pt x="4094" y="17191"/>
                </a:lnTo>
                <a:lnTo>
                  <a:pt x="4248" y="17347"/>
                </a:lnTo>
                <a:lnTo>
                  <a:pt x="4407" y="17507"/>
                </a:lnTo>
                <a:lnTo>
                  <a:pt x="4574" y="17657"/>
                </a:lnTo>
                <a:lnTo>
                  <a:pt x="4740" y="17803"/>
                </a:lnTo>
                <a:lnTo>
                  <a:pt x="4909" y="17947"/>
                </a:lnTo>
                <a:lnTo>
                  <a:pt x="5082" y="18090"/>
                </a:lnTo>
                <a:lnTo>
                  <a:pt x="5255" y="18224"/>
                </a:lnTo>
                <a:lnTo>
                  <a:pt x="5437" y="18357"/>
                </a:lnTo>
                <a:lnTo>
                  <a:pt x="5623" y="18484"/>
                </a:lnTo>
                <a:lnTo>
                  <a:pt x="5809" y="18608"/>
                </a:lnTo>
                <a:lnTo>
                  <a:pt x="5998" y="18722"/>
                </a:lnTo>
                <a:lnTo>
                  <a:pt x="6191" y="18840"/>
                </a:lnTo>
                <a:lnTo>
                  <a:pt x="6383" y="18947"/>
                </a:lnTo>
                <a:lnTo>
                  <a:pt x="6585" y="19052"/>
                </a:lnTo>
                <a:lnTo>
                  <a:pt x="6784" y="19153"/>
                </a:lnTo>
                <a:lnTo>
                  <a:pt x="6989" y="19247"/>
                </a:lnTo>
                <a:lnTo>
                  <a:pt x="7195" y="19338"/>
                </a:lnTo>
                <a:lnTo>
                  <a:pt x="7403" y="19423"/>
                </a:lnTo>
                <a:lnTo>
                  <a:pt x="7615" y="19501"/>
                </a:lnTo>
                <a:lnTo>
                  <a:pt x="7830" y="19579"/>
                </a:lnTo>
                <a:lnTo>
                  <a:pt x="8049" y="19648"/>
                </a:lnTo>
                <a:lnTo>
                  <a:pt x="8264" y="19716"/>
                </a:lnTo>
                <a:lnTo>
                  <a:pt x="8485" y="19772"/>
                </a:lnTo>
                <a:lnTo>
                  <a:pt x="8707" y="19830"/>
                </a:lnTo>
                <a:lnTo>
                  <a:pt x="8935" y="19876"/>
                </a:lnTo>
                <a:lnTo>
                  <a:pt x="9160" y="19925"/>
                </a:lnTo>
                <a:lnTo>
                  <a:pt x="9392" y="19958"/>
                </a:lnTo>
                <a:lnTo>
                  <a:pt x="9620" y="19993"/>
                </a:lnTo>
                <a:lnTo>
                  <a:pt x="9855" y="20019"/>
                </a:lnTo>
                <a:lnTo>
                  <a:pt x="10086" y="20039"/>
                </a:lnTo>
                <a:lnTo>
                  <a:pt x="10324" y="20055"/>
                </a:lnTo>
                <a:lnTo>
                  <a:pt x="10562" y="20062"/>
                </a:lnTo>
                <a:lnTo>
                  <a:pt x="10800" y="20065"/>
                </a:lnTo>
                <a:lnTo>
                  <a:pt x="11041" y="20062"/>
                </a:lnTo>
                <a:lnTo>
                  <a:pt x="11276" y="20055"/>
                </a:lnTo>
                <a:lnTo>
                  <a:pt x="11511" y="20039"/>
                </a:lnTo>
                <a:lnTo>
                  <a:pt x="11749" y="20019"/>
                </a:lnTo>
                <a:lnTo>
                  <a:pt x="11980" y="19993"/>
                </a:lnTo>
                <a:lnTo>
                  <a:pt x="12212" y="19958"/>
                </a:lnTo>
                <a:lnTo>
                  <a:pt x="12440" y="19925"/>
                </a:lnTo>
                <a:lnTo>
                  <a:pt x="12668" y="19876"/>
                </a:lnTo>
                <a:lnTo>
                  <a:pt x="12890" y="19830"/>
                </a:lnTo>
                <a:lnTo>
                  <a:pt x="13115" y="19772"/>
                </a:lnTo>
                <a:lnTo>
                  <a:pt x="13336" y="19716"/>
                </a:lnTo>
                <a:lnTo>
                  <a:pt x="13555" y="19648"/>
                </a:lnTo>
                <a:lnTo>
                  <a:pt x="13770" y="19579"/>
                </a:lnTo>
                <a:lnTo>
                  <a:pt x="13985" y="19501"/>
                </a:lnTo>
                <a:lnTo>
                  <a:pt x="14197" y="19423"/>
                </a:lnTo>
                <a:lnTo>
                  <a:pt x="14405" y="19338"/>
                </a:lnTo>
                <a:lnTo>
                  <a:pt x="14614" y="19247"/>
                </a:lnTo>
                <a:lnTo>
                  <a:pt x="14813" y="19153"/>
                </a:lnTo>
                <a:lnTo>
                  <a:pt x="15018" y="19052"/>
                </a:lnTo>
                <a:lnTo>
                  <a:pt x="15217" y="18947"/>
                </a:lnTo>
                <a:lnTo>
                  <a:pt x="15413" y="18840"/>
                </a:lnTo>
                <a:lnTo>
                  <a:pt x="15602" y="18722"/>
                </a:lnTo>
                <a:lnTo>
                  <a:pt x="15791" y="18608"/>
                </a:lnTo>
                <a:lnTo>
                  <a:pt x="15980" y="18484"/>
                </a:lnTo>
                <a:lnTo>
                  <a:pt x="16163" y="18357"/>
                </a:lnTo>
                <a:lnTo>
                  <a:pt x="16521" y="18090"/>
                </a:lnTo>
                <a:lnTo>
                  <a:pt x="16694" y="17947"/>
                </a:lnTo>
                <a:lnTo>
                  <a:pt x="16863" y="17803"/>
                </a:lnTo>
                <a:lnTo>
                  <a:pt x="17030" y="17657"/>
                </a:lnTo>
                <a:lnTo>
                  <a:pt x="17193" y="17507"/>
                </a:lnTo>
                <a:lnTo>
                  <a:pt x="17352" y="17347"/>
                </a:lnTo>
                <a:lnTo>
                  <a:pt x="17506" y="17191"/>
                </a:lnTo>
                <a:lnTo>
                  <a:pt x="17659" y="17028"/>
                </a:lnTo>
                <a:lnTo>
                  <a:pt x="17805" y="16862"/>
                </a:lnTo>
                <a:lnTo>
                  <a:pt x="17949" y="16692"/>
                </a:lnTo>
                <a:lnTo>
                  <a:pt x="18089" y="16519"/>
                </a:lnTo>
                <a:lnTo>
                  <a:pt x="18229" y="16340"/>
                </a:lnTo>
                <a:lnTo>
                  <a:pt x="18360" y="16158"/>
                </a:lnTo>
                <a:lnTo>
                  <a:pt x="18484" y="15978"/>
                </a:lnTo>
                <a:lnTo>
                  <a:pt x="18607" y="15793"/>
                </a:lnTo>
                <a:lnTo>
                  <a:pt x="18725" y="15604"/>
                </a:lnTo>
                <a:lnTo>
                  <a:pt x="18842" y="15411"/>
                </a:lnTo>
                <a:lnTo>
                  <a:pt x="18950" y="15213"/>
                </a:lnTo>
                <a:lnTo>
                  <a:pt x="19054" y="15017"/>
                </a:lnTo>
                <a:lnTo>
                  <a:pt x="19155" y="14815"/>
                </a:lnTo>
                <a:lnTo>
                  <a:pt x="19250" y="14610"/>
                </a:lnTo>
                <a:lnTo>
                  <a:pt x="19341" y="14401"/>
                </a:lnTo>
                <a:lnTo>
                  <a:pt x="19426" y="14193"/>
                </a:lnTo>
                <a:lnTo>
                  <a:pt x="19507" y="13981"/>
                </a:lnTo>
                <a:lnTo>
                  <a:pt x="19582" y="13769"/>
                </a:lnTo>
                <a:lnTo>
                  <a:pt x="19654" y="13554"/>
                </a:lnTo>
                <a:lnTo>
                  <a:pt x="19719" y="13332"/>
                </a:lnTo>
                <a:lnTo>
                  <a:pt x="19778" y="13114"/>
                </a:lnTo>
                <a:lnTo>
                  <a:pt x="19882" y="12664"/>
                </a:lnTo>
                <a:lnTo>
                  <a:pt x="19924" y="12436"/>
                </a:lnTo>
                <a:lnTo>
                  <a:pt x="19960" y="12208"/>
                </a:lnTo>
                <a:lnTo>
                  <a:pt x="19996" y="11976"/>
                </a:lnTo>
                <a:lnTo>
                  <a:pt x="20022" y="11745"/>
                </a:lnTo>
                <a:lnTo>
                  <a:pt x="20042" y="11510"/>
                </a:lnTo>
                <a:lnTo>
                  <a:pt x="20058" y="11276"/>
                </a:lnTo>
                <a:lnTo>
                  <a:pt x="20065" y="11038"/>
                </a:lnTo>
                <a:lnTo>
                  <a:pt x="20071" y="10800"/>
                </a:lnTo>
                <a:lnTo>
                  <a:pt x="20065" y="10559"/>
                </a:lnTo>
                <a:lnTo>
                  <a:pt x="20058" y="10321"/>
                </a:lnTo>
                <a:lnTo>
                  <a:pt x="20042" y="10086"/>
                </a:lnTo>
                <a:lnTo>
                  <a:pt x="20022" y="9855"/>
                </a:lnTo>
                <a:lnTo>
                  <a:pt x="19996" y="9624"/>
                </a:lnTo>
                <a:lnTo>
                  <a:pt x="19960" y="9389"/>
                </a:lnTo>
                <a:lnTo>
                  <a:pt x="19924" y="9158"/>
                </a:lnTo>
                <a:lnTo>
                  <a:pt x="19882" y="8936"/>
                </a:lnTo>
                <a:lnTo>
                  <a:pt x="19830" y="8708"/>
                </a:lnTo>
                <a:lnTo>
                  <a:pt x="19778" y="8486"/>
                </a:lnTo>
                <a:lnTo>
                  <a:pt x="19719" y="8261"/>
                </a:lnTo>
                <a:lnTo>
                  <a:pt x="19654" y="8046"/>
                </a:lnTo>
                <a:lnTo>
                  <a:pt x="19582" y="7831"/>
                </a:lnTo>
                <a:lnTo>
                  <a:pt x="19507" y="7613"/>
                </a:lnTo>
                <a:lnTo>
                  <a:pt x="19426" y="7404"/>
                </a:lnTo>
                <a:lnTo>
                  <a:pt x="19341" y="7192"/>
                </a:lnTo>
                <a:lnTo>
                  <a:pt x="19250" y="6987"/>
                </a:lnTo>
                <a:lnTo>
                  <a:pt x="19155" y="6785"/>
                </a:lnTo>
                <a:lnTo>
                  <a:pt x="19054" y="6583"/>
                </a:lnTo>
                <a:lnTo>
                  <a:pt x="18950" y="6387"/>
                </a:lnTo>
                <a:lnTo>
                  <a:pt x="18842" y="6189"/>
                </a:lnTo>
                <a:lnTo>
                  <a:pt x="18725" y="5996"/>
                </a:lnTo>
                <a:lnTo>
                  <a:pt x="18607" y="5807"/>
                </a:lnTo>
                <a:lnTo>
                  <a:pt x="18360" y="5436"/>
                </a:lnTo>
                <a:lnTo>
                  <a:pt x="18229" y="5260"/>
                </a:lnTo>
                <a:lnTo>
                  <a:pt x="18089" y="5081"/>
                </a:lnTo>
                <a:lnTo>
                  <a:pt x="17949" y="4908"/>
                </a:lnTo>
                <a:lnTo>
                  <a:pt x="17805" y="4738"/>
                </a:lnTo>
                <a:lnTo>
                  <a:pt x="17659" y="4572"/>
                </a:lnTo>
                <a:lnTo>
                  <a:pt x="17506" y="4409"/>
                </a:lnTo>
                <a:lnTo>
                  <a:pt x="17352" y="4246"/>
                </a:lnTo>
                <a:lnTo>
                  <a:pt x="17193" y="4093"/>
                </a:lnTo>
                <a:lnTo>
                  <a:pt x="17030" y="3943"/>
                </a:lnTo>
                <a:lnTo>
                  <a:pt x="16863" y="3797"/>
                </a:lnTo>
                <a:lnTo>
                  <a:pt x="16694" y="3650"/>
                </a:lnTo>
                <a:lnTo>
                  <a:pt x="16521" y="3510"/>
                </a:lnTo>
                <a:lnTo>
                  <a:pt x="16163" y="3243"/>
                </a:lnTo>
                <a:lnTo>
                  <a:pt x="15980" y="3116"/>
                </a:lnTo>
                <a:lnTo>
                  <a:pt x="15791" y="2992"/>
                </a:lnTo>
                <a:lnTo>
                  <a:pt x="15602" y="2878"/>
                </a:lnTo>
                <a:lnTo>
                  <a:pt x="15413" y="2760"/>
                </a:lnTo>
                <a:lnTo>
                  <a:pt x="15217" y="2653"/>
                </a:lnTo>
                <a:lnTo>
                  <a:pt x="15018" y="2548"/>
                </a:lnTo>
                <a:lnTo>
                  <a:pt x="14813" y="2447"/>
                </a:lnTo>
                <a:lnTo>
                  <a:pt x="14614" y="2353"/>
                </a:lnTo>
                <a:lnTo>
                  <a:pt x="14405" y="2258"/>
                </a:lnTo>
                <a:lnTo>
                  <a:pt x="14197" y="2174"/>
                </a:lnTo>
                <a:lnTo>
                  <a:pt x="13985" y="2092"/>
                </a:lnTo>
                <a:lnTo>
                  <a:pt x="13770" y="2021"/>
                </a:lnTo>
                <a:lnTo>
                  <a:pt x="13555" y="1949"/>
                </a:lnTo>
                <a:lnTo>
                  <a:pt x="13336" y="1884"/>
                </a:lnTo>
                <a:lnTo>
                  <a:pt x="13115" y="1822"/>
                </a:lnTo>
                <a:lnTo>
                  <a:pt x="12890" y="1770"/>
                </a:lnTo>
                <a:lnTo>
                  <a:pt x="12668" y="1717"/>
                </a:lnTo>
                <a:lnTo>
                  <a:pt x="12440" y="1675"/>
                </a:lnTo>
                <a:lnTo>
                  <a:pt x="12212" y="1636"/>
                </a:lnTo>
                <a:lnTo>
                  <a:pt x="11980" y="1607"/>
                </a:lnTo>
                <a:lnTo>
                  <a:pt x="11749" y="1581"/>
                </a:lnTo>
                <a:lnTo>
                  <a:pt x="11511" y="1561"/>
                </a:lnTo>
                <a:lnTo>
                  <a:pt x="11276" y="1545"/>
                </a:lnTo>
                <a:lnTo>
                  <a:pt x="11041" y="1532"/>
                </a:lnTo>
                <a:lnTo>
                  <a:pt x="10562" y="1532"/>
                </a:lnTo>
                <a:close/>
                <a:moveTo>
                  <a:pt x="10800" y="0"/>
                </a:moveTo>
                <a:lnTo>
                  <a:pt x="11080" y="3"/>
                </a:lnTo>
                <a:lnTo>
                  <a:pt x="11354" y="16"/>
                </a:lnTo>
                <a:lnTo>
                  <a:pt x="11631" y="29"/>
                </a:lnTo>
                <a:lnTo>
                  <a:pt x="11902" y="59"/>
                </a:lnTo>
                <a:lnTo>
                  <a:pt x="12172" y="88"/>
                </a:lnTo>
                <a:lnTo>
                  <a:pt x="12443" y="124"/>
                </a:lnTo>
                <a:lnTo>
                  <a:pt x="12710" y="169"/>
                </a:lnTo>
                <a:lnTo>
                  <a:pt x="12974" y="222"/>
                </a:lnTo>
                <a:lnTo>
                  <a:pt x="13238" y="277"/>
                </a:lnTo>
                <a:lnTo>
                  <a:pt x="13496" y="339"/>
                </a:lnTo>
                <a:lnTo>
                  <a:pt x="13753" y="411"/>
                </a:lnTo>
                <a:lnTo>
                  <a:pt x="14008" y="486"/>
                </a:lnTo>
                <a:lnTo>
                  <a:pt x="14262" y="567"/>
                </a:lnTo>
                <a:lnTo>
                  <a:pt x="14510" y="655"/>
                </a:lnTo>
                <a:lnTo>
                  <a:pt x="14757" y="750"/>
                </a:lnTo>
                <a:lnTo>
                  <a:pt x="14999" y="851"/>
                </a:lnTo>
                <a:lnTo>
                  <a:pt x="15243" y="958"/>
                </a:lnTo>
                <a:lnTo>
                  <a:pt x="15478" y="1066"/>
                </a:lnTo>
                <a:lnTo>
                  <a:pt x="15713" y="1186"/>
                </a:lnTo>
                <a:lnTo>
                  <a:pt x="15944" y="1304"/>
                </a:lnTo>
                <a:lnTo>
                  <a:pt x="16172" y="1434"/>
                </a:lnTo>
                <a:lnTo>
                  <a:pt x="16397" y="1568"/>
                </a:lnTo>
                <a:lnTo>
                  <a:pt x="16619" y="1701"/>
                </a:lnTo>
                <a:lnTo>
                  <a:pt x="16834" y="1845"/>
                </a:lnTo>
                <a:lnTo>
                  <a:pt x="17049" y="1998"/>
                </a:lnTo>
                <a:lnTo>
                  <a:pt x="17258" y="2148"/>
                </a:lnTo>
                <a:lnTo>
                  <a:pt x="17463" y="2304"/>
                </a:lnTo>
                <a:lnTo>
                  <a:pt x="17669" y="2470"/>
                </a:lnTo>
                <a:lnTo>
                  <a:pt x="17864" y="2636"/>
                </a:lnTo>
                <a:lnTo>
                  <a:pt x="18057" y="2812"/>
                </a:lnTo>
                <a:lnTo>
                  <a:pt x="18246" y="2985"/>
                </a:lnTo>
                <a:lnTo>
                  <a:pt x="18431" y="3168"/>
                </a:lnTo>
                <a:lnTo>
                  <a:pt x="18614" y="3350"/>
                </a:lnTo>
                <a:lnTo>
                  <a:pt x="18793" y="3539"/>
                </a:lnTo>
                <a:lnTo>
                  <a:pt x="18966" y="3738"/>
                </a:lnTo>
                <a:lnTo>
                  <a:pt x="19132" y="3933"/>
                </a:lnTo>
                <a:lnTo>
                  <a:pt x="19295" y="4136"/>
                </a:lnTo>
                <a:lnTo>
                  <a:pt x="19452" y="4344"/>
                </a:lnTo>
                <a:lnTo>
                  <a:pt x="19605" y="4553"/>
                </a:lnTo>
                <a:lnTo>
                  <a:pt x="19752" y="4765"/>
                </a:lnTo>
                <a:lnTo>
                  <a:pt x="19895" y="4986"/>
                </a:lnTo>
                <a:lnTo>
                  <a:pt x="20035" y="5204"/>
                </a:lnTo>
                <a:lnTo>
                  <a:pt x="20166" y="5429"/>
                </a:lnTo>
                <a:lnTo>
                  <a:pt x="20293" y="5657"/>
                </a:lnTo>
                <a:lnTo>
                  <a:pt x="20417" y="5889"/>
                </a:lnTo>
                <a:lnTo>
                  <a:pt x="20534" y="6120"/>
                </a:lnTo>
                <a:lnTo>
                  <a:pt x="20645" y="6358"/>
                </a:lnTo>
                <a:lnTo>
                  <a:pt x="20749" y="6599"/>
                </a:lnTo>
                <a:lnTo>
                  <a:pt x="20850" y="6840"/>
                </a:lnTo>
                <a:lnTo>
                  <a:pt x="20941" y="7088"/>
                </a:lnTo>
                <a:lnTo>
                  <a:pt x="21033" y="7339"/>
                </a:lnTo>
                <a:lnTo>
                  <a:pt x="21111" y="7590"/>
                </a:lnTo>
                <a:lnTo>
                  <a:pt x="21189" y="7847"/>
                </a:lnTo>
                <a:lnTo>
                  <a:pt x="21261" y="8105"/>
                </a:lnTo>
                <a:lnTo>
                  <a:pt x="21326" y="8362"/>
                </a:lnTo>
                <a:lnTo>
                  <a:pt x="21378" y="8626"/>
                </a:lnTo>
                <a:lnTo>
                  <a:pt x="21434" y="8887"/>
                </a:lnTo>
                <a:lnTo>
                  <a:pt x="21476" y="9154"/>
                </a:lnTo>
                <a:lnTo>
                  <a:pt x="21515" y="9425"/>
                </a:lnTo>
                <a:lnTo>
                  <a:pt x="21545" y="9695"/>
                </a:lnTo>
                <a:lnTo>
                  <a:pt x="21567" y="9969"/>
                </a:lnTo>
                <a:lnTo>
                  <a:pt x="21587" y="10243"/>
                </a:lnTo>
                <a:lnTo>
                  <a:pt x="21597" y="10523"/>
                </a:lnTo>
                <a:lnTo>
                  <a:pt x="21600" y="10800"/>
                </a:lnTo>
                <a:lnTo>
                  <a:pt x="21597" y="11077"/>
                </a:lnTo>
                <a:lnTo>
                  <a:pt x="21587" y="11357"/>
                </a:lnTo>
                <a:lnTo>
                  <a:pt x="21567" y="11631"/>
                </a:lnTo>
                <a:lnTo>
                  <a:pt x="21545" y="11902"/>
                </a:lnTo>
                <a:lnTo>
                  <a:pt x="21515" y="12175"/>
                </a:lnTo>
                <a:lnTo>
                  <a:pt x="21476" y="12439"/>
                </a:lnTo>
                <a:lnTo>
                  <a:pt x="21434" y="12706"/>
                </a:lnTo>
                <a:lnTo>
                  <a:pt x="21378" y="12974"/>
                </a:lnTo>
                <a:lnTo>
                  <a:pt x="21326" y="13238"/>
                </a:lnTo>
                <a:lnTo>
                  <a:pt x="21261" y="13495"/>
                </a:lnTo>
                <a:lnTo>
                  <a:pt x="21189" y="13753"/>
                </a:lnTo>
                <a:lnTo>
                  <a:pt x="21111" y="14007"/>
                </a:lnTo>
                <a:lnTo>
                  <a:pt x="21033" y="14258"/>
                </a:lnTo>
                <a:lnTo>
                  <a:pt x="20941" y="14505"/>
                </a:lnTo>
                <a:lnTo>
                  <a:pt x="20850" y="14753"/>
                </a:lnTo>
                <a:lnTo>
                  <a:pt x="20749" y="14997"/>
                </a:lnTo>
                <a:lnTo>
                  <a:pt x="20645" y="15239"/>
                </a:lnTo>
                <a:lnTo>
                  <a:pt x="20534" y="15477"/>
                </a:lnTo>
                <a:lnTo>
                  <a:pt x="20417" y="15711"/>
                </a:lnTo>
                <a:lnTo>
                  <a:pt x="20293" y="15943"/>
                </a:lnTo>
                <a:lnTo>
                  <a:pt x="20166" y="16171"/>
                </a:lnTo>
                <a:lnTo>
                  <a:pt x="20035" y="16396"/>
                </a:lnTo>
                <a:lnTo>
                  <a:pt x="19895" y="16614"/>
                </a:lnTo>
                <a:lnTo>
                  <a:pt x="19752" y="16832"/>
                </a:lnTo>
                <a:lnTo>
                  <a:pt x="19605" y="17047"/>
                </a:lnTo>
                <a:lnTo>
                  <a:pt x="19452" y="17256"/>
                </a:lnTo>
                <a:lnTo>
                  <a:pt x="19295" y="17461"/>
                </a:lnTo>
                <a:lnTo>
                  <a:pt x="19132" y="17663"/>
                </a:lnTo>
                <a:lnTo>
                  <a:pt x="18966" y="17862"/>
                </a:lnTo>
                <a:lnTo>
                  <a:pt x="18793" y="18054"/>
                </a:lnTo>
                <a:lnTo>
                  <a:pt x="18614" y="18243"/>
                </a:lnTo>
                <a:lnTo>
                  <a:pt x="18431" y="18429"/>
                </a:lnTo>
                <a:lnTo>
                  <a:pt x="18246" y="18612"/>
                </a:lnTo>
                <a:lnTo>
                  <a:pt x="18057" y="18788"/>
                </a:lnTo>
                <a:lnTo>
                  <a:pt x="17864" y="18964"/>
                </a:lnTo>
                <a:lnTo>
                  <a:pt x="17669" y="19130"/>
                </a:lnTo>
                <a:lnTo>
                  <a:pt x="17463" y="19289"/>
                </a:lnTo>
                <a:lnTo>
                  <a:pt x="17258" y="19449"/>
                </a:lnTo>
                <a:lnTo>
                  <a:pt x="17049" y="19602"/>
                </a:lnTo>
                <a:lnTo>
                  <a:pt x="16834" y="19749"/>
                </a:lnTo>
                <a:lnTo>
                  <a:pt x="16619" y="19892"/>
                </a:lnTo>
                <a:lnTo>
                  <a:pt x="16397" y="20032"/>
                </a:lnTo>
                <a:lnTo>
                  <a:pt x="16172" y="20163"/>
                </a:lnTo>
                <a:lnTo>
                  <a:pt x="15944" y="20290"/>
                </a:lnTo>
                <a:lnTo>
                  <a:pt x="15713" y="20414"/>
                </a:lnTo>
                <a:lnTo>
                  <a:pt x="15478" y="20531"/>
                </a:lnTo>
                <a:lnTo>
                  <a:pt x="15243" y="20642"/>
                </a:lnTo>
                <a:lnTo>
                  <a:pt x="14999" y="20746"/>
                </a:lnTo>
                <a:lnTo>
                  <a:pt x="14757" y="20847"/>
                </a:lnTo>
                <a:lnTo>
                  <a:pt x="14510" y="20942"/>
                </a:lnTo>
                <a:lnTo>
                  <a:pt x="14262" y="21026"/>
                </a:lnTo>
                <a:lnTo>
                  <a:pt x="14008" y="21114"/>
                </a:lnTo>
                <a:lnTo>
                  <a:pt x="13753" y="21186"/>
                </a:lnTo>
                <a:lnTo>
                  <a:pt x="13496" y="21255"/>
                </a:lnTo>
                <a:lnTo>
                  <a:pt x="13238" y="21320"/>
                </a:lnTo>
                <a:lnTo>
                  <a:pt x="12974" y="21378"/>
                </a:lnTo>
                <a:lnTo>
                  <a:pt x="12710" y="21431"/>
                </a:lnTo>
                <a:lnTo>
                  <a:pt x="12443" y="21473"/>
                </a:lnTo>
                <a:lnTo>
                  <a:pt x="12172" y="21512"/>
                </a:lnTo>
                <a:lnTo>
                  <a:pt x="11902" y="21541"/>
                </a:lnTo>
                <a:lnTo>
                  <a:pt x="11631" y="21564"/>
                </a:lnTo>
                <a:lnTo>
                  <a:pt x="11354" y="21584"/>
                </a:lnTo>
                <a:lnTo>
                  <a:pt x="11080" y="21597"/>
                </a:lnTo>
                <a:lnTo>
                  <a:pt x="10800" y="21600"/>
                </a:lnTo>
                <a:lnTo>
                  <a:pt x="10523" y="21597"/>
                </a:lnTo>
                <a:lnTo>
                  <a:pt x="10246" y="21584"/>
                </a:lnTo>
                <a:lnTo>
                  <a:pt x="9972" y="21564"/>
                </a:lnTo>
                <a:lnTo>
                  <a:pt x="9698" y="21541"/>
                </a:lnTo>
                <a:lnTo>
                  <a:pt x="9428" y="21512"/>
                </a:lnTo>
                <a:lnTo>
                  <a:pt x="9157" y="21473"/>
                </a:lnTo>
                <a:lnTo>
                  <a:pt x="8890" y="21431"/>
                </a:lnTo>
                <a:lnTo>
                  <a:pt x="8626" y="21378"/>
                </a:lnTo>
                <a:lnTo>
                  <a:pt x="8365" y="21320"/>
                </a:lnTo>
                <a:lnTo>
                  <a:pt x="8107" y="21255"/>
                </a:lnTo>
                <a:lnTo>
                  <a:pt x="7847" y="21186"/>
                </a:lnTo>
                <a:lnTo>
                  <a:pt x="7592" y="21114"/>
                </a:lnTo>
                <a:lnTo>
                  <a:pt x="7341" y="21026"/>
                </a:lnTo>
                <a:lnTo>
                  <a:pt x="7090" y="20942"/>
                </a:lnTo>
                <a:lnTo>
                  <a:pt x="6843" y="20847"/>
                </a:lnTo>
                <a:lnTo>
                  <a:pt x="6601" y="20746"/>
                </a:lnTo>
                <a:lnTo>
                  <a:pt x="6360" y="20642"/>
                </a:lnTo>
                <a:lnTo>
                  <a:pt x="6122" y="20531"/>
                </a:lnTo>
                <a:lnTo>
                  <a:pt x="5891" y="20414"/>
                </a:lnTo>
                <a:lnTo>
                  <a:pt x="5656" y="20290"/>
                </a:lnTo>
                <a:lnTo>
                  <a:pt x="5431" y="20163"/>
                </a:lnTo>
                <a:lnTo>
                  <a:pt x="5206" y="20032"/>
                </a:lnTo>
                <a:lnTo>
                  <a:pt x="4981" y="19892"/>
                </a:lnTo>
                <a:lnTo>
                  <a:pt x="4766" y="19749"/>
                </a:lnTo>
                <a:lnTo>
                  <a:pt x="4554" y="19602"/>
                </a:lnTo>
                <a:lnTo>
                  <a:pt x="4342" y="19449"/>
                </a:lnTo>
                <a:lnTo>
                  <a:pt x="4137" y="19289"/>
                </a:lnTo>
                <a:lnTo>
                  <a:pt x="3935" y="19130"/>
                </a:lnTo>
                <a:lnTo>
                  <a:pt x="3736" y="18964"/>
                </a:lnTo>
                <a:lnTo>
                  <a:pt x="3540" y="18788"/>
                </a:lnTo>
                <a:lnTo>
                  <a:pt x="3351" y="18612"/>
                </a:lnTo>
                <a:lnTo>
                  <a:pt x="3165" y="18429"/>
                </a:lnTo>
                <a:lnTo>
                  <a:pt x="2986" y="18243"/>
                </a:lnTo>
                <a:lnTo>
                  <a:pt x="2807" y="18054"/>
                </a:lnTo>
                <a:lnTo>
                  <a:pt x="2637" y="17862"/>
                </a:lnTo>
                <a:lnTo>
                  <a:pt x="2468" y="17663"/>
                </a:lnTo>
                <a:lnTo>
                  <a:pt x="2305" y="17461"/>
                </a:lnTo>
                <a:lnTo>
                  <a:pt x="2148" y="17256"/>
                </a:lnTo>
                <a:lnTo>
                  <a:pt x="1995" y="17047"/>
                </a:lnTo>
                <a:lnTo>
                  <a:pt x="1845" y="16832"/>
                </a:lnTo>
                <a:lnTo>
                  <a:pt x="1702" y="16614"/>
                </a:lnTo>
                <a:lnTo>
                  <a:pt x="1565" y="16396"/>
                </a:lnTo>
                <a:lnTo>
                  <a:pt x="1431" y="16171"/>
                </a:lnTo>
                <a:lnTo>
                  <a:pt x="1304" y="15943"/>
                </a:lnTo>
                <a:lnTo>
                  <a:pt x="1180" y="15711"/>
                </a:lnTo>
                <a:lnTo>
                  <a:pt x="1066" y="15477"/>
                </a:lnTo>
                <a:lnTo>
                  <a:pt x="955" y="15239"/>
                </a:lnTo>
                <a:lnTo>
                  <a:pt x="851" y="14997"/>
                </a:lnTo>
                <a:lnTo>
                  <a:pt x="750" y="14753"/>
                </a:lnTo>
                <a:lnTo>
                  <a:pt x="655" y="14505"/>
                </a:lnTo>
                <a:lnTo>
                  <a:pt x="567" y="14258"/>
                </a:lnTo>
                <a:lnTo>
                  <a:pt x="486" y="14007"/>
                </a:lnTo>
                <a:lnTo>
                  <a:pt x="411" y="13753"/>
                </a:lnTo>
                <a:lnTo>
                  <a:pt x="339" y="13495"/>
                </a:lnTo>
                <a:lnTo>
                  <a:pt x="277" y="13238"/>
                </a:lnTo>
                <a:lnTo>
                  <a:pt x="218" y="12974"/>
                </a:lnTo>
                <a:lnTo>
                  <a:pt x="170" y="12706"/>
                </a:lnTo>
                <a:lnTo>
                  <a:pt x="124" y="12439"/>
                </a:lnTo>
                <a:lnTo>
                  <a:pt x="85" y="12175"/>
                </a:lnTo>
                <a:lnTo>
                  <a:pt x="55" y="11902"/>
                </a:lnTo>
                <a:lnTo>
                  <a:pt x="29" y="11631"/>
                </a:lnTo>
                <a:lnTo>
                  <a:pt x="16" y="11357"/>
                </a:lnTo>
                <a:lnTo>
                  <a:pt x="3" y="11077"/>
                </a:lnTo>
                <a:lnTo>
                  <a:pt x="0" y="10800"/>
                </a:lnTo>
                <a:lnTo>
                  <a:pt x="3" y="10523"/>
                </a:lnTo>
                <a:lnTo>
                  <a:pt x="16" y="10243"/>
                </a:lnTo>
                <a:lnTo>
                  <a:pt x="29" y="9969"/>
                </a:lnTo>
                <a:lnTo>
                  <a:pt x="55" y="9695"/>
                </a:lnTo>
                <a:lnTo>
                  <a:pt x="85" y="9425"/>
                </a:lnTo>
                <a:lnTo>
                  <a:pt x="124" y="9154"/>
                </a:lnTo>
                <a:lnTo>
                  <a:pt x="170" y="8887"/>
                </a:lnTo>
                <a:lnTo>
                  <a:pt x="218" y="8626"/>
                </a:lnTo>
                <a:lnTo>
                  <a:pt x="277" y="8362"/>
                </a:lnTo>
                <a:lnTo>
                  <a:pt x="339" y="8105"/>
                </a:lnTo>
                <a:lnTo>
                  <a:pt x="411" y="7847"/>
                </a:lnTo>
                <a:lnTo>
                  <a:pt x="486" y="7590"/>
                </a:lnTo>
                <a:lnTo>
                  <a:pt x="567" y="7339"/>
                </a:lnTo>
                <a:lnTo>
                  <a:pt x="655" y="7088"/>
                </a:lnTo>
                <a:lnTo>
                  <a:pt x="750" y="6840"/>
                </a:lnTo>
                <a:lnTo>
                  <a:pt x="851" y="6599"/>
                </a:lnTo>
                <a:lnTo>
                  <a:pt x="955" y="6358"/>
                </a:lnTo>
                <a:lnTo>
                  <a:pt x="1066" y="6120"/>
                </a:lnTo>
                <a:lnTo>
                  <a:pt x="1180" y="5889"/>
                </a:lnTo>
                <a:lnTo>
                  <a:pt x="1304" y="5657"/>
                </a:lnTo>
                <a:lnTo>
                  <a:pt x="1431" y="5429"/>
                </a:lnTo>
                <a:lnTo>
                  <a:pt x="1565" y="5204"/>
                </a:lnTo>
                <a:lnTo>
                  <a:pt x="1702" y="4986"/>
                </a:lnTo>
                <a:lnTo>
                  <a:pt x="1845" y="4765"/>
                </a:lnTo>
                <a:lnTo>
                  <a:pt x="1995" y="4553"/>
                </a:lnTo>
                <a:lnTo>
                  <a:pt x="2148" y="4344"/>
                </a:lnTo>
                <a:lnTo>
                  <a:pt x="2305" y="4136"/>
                </a:lnTo>
                <a:lnTo>
                  <a:pt x="2468" y="3933"/>
                </a:lnTo>
                <a:lnTo>
                  <a:pt x="2637" y="3738"/>
                </a:lnTo>
                <a:lnTo>
                  <a:pt x="2807" y="3539"/>
                </a:lnTo>
                <a:lnTo>
                  <a:pt x="2986" y="3350"/>
                </a:lnTo>
                <a:lnTo>
                  <a:pt x="3165" y="3168"/>
                </a:lnTo>
                <a:lnTo>
                  <a:pt x="3351" y="2985"/>
                </a:lnTo>
                <a:lnTo>
                  <a:pt x="3540" y="2812"/>
                </a:lnTo>
                <a:lnTo>
                  <a:pt x="3736" y="2636"/>
                </a:lnTo>
                <a:lnTo>
                  <a:pt x="3935" y="2470"/>
                </a:lnTo>
                <a:lnTo>
                  <a:pt x="4137" y="2304"/>
                </a:lnTo>
                <a:lnTo>
                  <a:pt x="4342" y="2148"/>
                </a:lnTo>
                <a:lnTo>
                  <a:pt x="4554" y="1998"/>
                </a:lnTo>
                <a:lnTo>
                  <a:pt x="4766" y="1845"/>
                </a:lnTo>
                <a:lnTo>
                  <a:pt x="4981" y="1701"/>
                </a:lnTo>
                <a:lnTo>
                  <a:pt x="5431" y="1434"/>
                </a:lnTo>
                <a:lnTo>
                  <a:pt x="5656" y="1304"/>
                </a:lnTo>
                <a:lnTo>
                  <a:pt x="5891" y="1186"/>
                </a:lnTo>
                <a:lnTo>
                  <a:pt x="6122" y="1066"/>
                </a:lnTo>
                <a:lnTo>
                  <a:pt x="6360" y="958"/>
                </a:lnTo>
                <a:lnTo>
                  <a:pt x="6601" y="851"/>
                </a:lnTo>
                <a:lnTo>
                  <a:pt x="6843" y="750"/>
                </a:lnTo>
                <a:lnTo>
                  <a:pt x="7090" y="655"/>
                </a:lnTo>
                <a:lnTo>
                  <a:pt x="7341" y="567"/>
                </a:lnTo>
                <a:lnTo>
                  <a:pt x="7592" y="486"/>
                </a:lnTo>
                <a:lnTo>
                  <a:pt x="7847" y="411"/>
                </a:lnTo>
                <a:lnTo>
                  <a:pt x="8107" y="339"/>
                </a:lnTo>
                <a:lnTo>
                  <a:pt x="8365" y="277"/>
                </a:lnTo>
                <a:lnTo>
                  <a:pt x="8626" y="222"/>
                </a:lnTo>
                <a:lnTo>
                  <a:pt x="8890" y="169"/>
                </a:lnTo>
                <a:lnTo>
                  <a:pt x="9157" y="124"/>
                </a:lnTo>
                <a:lnTo>
                  <a:pt x="9428" y="88"/>
                </a:lnTo>
                <a:lnTo>
                  <a:pt x="9698" y="59"/>
                </a:lnTo>
                <a:lnTo>
                  <a:pt x="9972" y="29"/>
                </a:lnTo>
                <a:lnTo>
                  <a:pt x="10246" y="16"/>
                </a:lnTo>
                <a:lnTo>
                  <a:pt x="10523" y="3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732" name="KSO_Shape"/>
          <p:cNvSpPr/>
          <p:nvPr/>
        </p:nvSpPr>
        <p:spPr>
          <a:xfrm>
            <a:off x="4639543" y="1915770"/>
            <a:ext cx="589737" cy="4049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1957" y="0"/>
                  <a:pt x="12729" y="1122"/>
                  <a:pt x="12729" y="2805"/>
                </a:cubicBezTo>
                <a:cubicBezTo>
                  <a:pt x="12729" y="4208"/>
                  <a:pt x="11957" y="5610"/>
                  <a:pt x="10800" y="5610"/>
                </a:cubicBezTo>
                <a:cubicBezTo>
                  <a:pt x="9836" y="5610"/>
                  <a:pt x="8871" y="4208"/>
                  <a:pt x="8871" y="2805"/>
                </a:cubicBezTo>
                <a:cubicBezTo>
                  <a:pt x="8871" y="1122"/>
                  <a:pt x="9836" y="0"/>
                  <a:pt x="10800" y="0"/>
                </a:cubicBezTo>
                <a:close/>
                <a:moveTo>
                  <a:pt x="2893" y="13745"/>
                </a:moveTo>
                <a:cubicBezTo>
                  <a:pt x="2893" y="18514"/>
                  <a:pt x="2893" y="18514"/>
                  <a:pt x="2893" y="18514"/>
                </a:cubicBezTo>
                <a:cubicBezTo>
                  <a:pt x="1929" y="18514"/>
                  <a:pt x="1929" y="18514"/>
                  <a:pt x="1929" y="18514"/>
                </a:cubicBezTo>
                <a:cubicBezTo>
                  <a:pt x="1929" y="14587"/>
                  <a:pt x="1929" y="14587"/>
                  <a:pt x="1929" y="14587"/>
                </a:cubicBezTo>
                <a:cubicBezTo>
                  <a:pt x="1736" y="14587"/>
                  <a:pt x="1736" y="14587"/>
                  <a:pt x="1736" y="14587"/>
                </a:cubicBezTo>
                <a:cubicBezTo>
                  <a:pt x="1736" y="18514"/>
                  <a:pt x="1736" y="18514"/>
                  <a:pt x="1736" y="18514"/>
                </a:cubicBezTo>
                <a:cubicBezTo>
                  <a:pt x="771" y="18514"/>
                  <a:pt x="771" y="18514"/>
                  <a:pt x="771" y="18514"/>
                </a:cubicBezTo>
                <a:cubicBezTo>
                  <a:pt x="771" y="13745"/>
                  <a:pt x="771" y="13745"/>
                  <a:pt x="771" y="13745"/>
                </a:cubicBezTo>
                <a:cubicBezTo>
                  <a:pt x="771" y="12904"/>
                  <a:pt x="771" y="12904"/>
                  <a:pt x="771" y="12904"/>
                </a:cubicBezTo>
                <a:cubicBezTo>
                  <a:pt x="771" y="10379"/>
                  <a:pt x="771" y="10379"/>
                  <a:pt x="771" y="10379"/>
                </a:cubicBezTo>
                <a:cubicBezTo>
                  <a:pt x="771" y="10379"/>
                  <a:pt x="771" y="10379"/>
                  <a:pt x="771" y="10379"/>
                </a:cubicBezTo>
                <a:cubicBezTo>
                  <a:pt x="771" y="12904"/>
                  <a:pt x="771" y="12904"/>
                  <a:pt x="771" y="12904"/>
                </a:cubicBezTo>
                <a:cubicBezTo>
                  <a:pt x="0" y="12904"/>
                  <a:pt x="0" y="12904"/>
                  <a:pt x="0" y="12904"/>
                </a:cubicBezTo>
                <a:cubicBezTo>
                  <a:pt x="0" y="9257"/>
                  <a:pt x="0" y="9257"/>
                  <a:pt x="0" y="9257"/>
                </a:cubicBezTo>
                <a:cubicBezTo>
                  <a:pt x="0" y="8696"/>
                  <a:pt x="193" y="8135"/>
                  <a:pt x="771" y="8135"/>
                </a:cubicBezTo>
                <a:cubicBezTo>
                  <a:pt x="2507" y="8135"/>
                  <a:pt x="2507" y="8135"/>
                  <a:pt x="2507" y="8135"/>
                </a:cubicBezTo>
                <a:cubicBezTo>
                  <a:pt x="2507" y="8416"/>
                  <a:pt x="2507" y="8416"/>
                  <a:pt x="2507" y="8696"/>
                </a:cubicBezTo>
                <a:cubicBezTo>
                  <a:pt x="2507" y="13745"/>
                  <a:pt x="2507" y="13745"/>
                  <a:pt x="2507" y="13745"/>
                </a:cubicBezTo>
                <a:cubicBezTo>
                  <a:pt x="2893" y="13745"/>
                  <a:pt x="2893" y="13745"/>
                  <a:pt x="2893" y="13745"/>
                </a:cubicBezTo>
                <a:close/>
                <a:moveTo>
                  <a:pt x="1929" y="4208"/>
                </a:moveTo>
                <a:cubicBezTo>
                  <a:pt x="2507" y="4208"/>
                  <a:pt x="3086" y="5049"/>
                  <a:pt x="3086" y="6171"/>
                </a:cubicBezTo>
                <a:cubicBezTo>
                  <a:pt x="3086" y="6452"/>
                  <a:pt x="3086" y="6732"/>
                  <a:pt x="2893" y="7013"/>
                </a:cubicBezTo>
                <a:cubicBezTo>
                  <a:pt x="2893" y="7294"/>
                  <a:pt x="2893" y="7294"/>
                  <a:pt x="2700" y="7294"/>
                </a:cubicBezTo>
                <a:cubicBezTo>
                  <a:pt x="2507" y="7574"/>
                  <a:pt x="2314" y="7855"/>
                  <a:pt x="1929" y="7855"/>
                </a:cubicBezTo>
                <a:cubicBezTo>
                  <a:pt x="1157" y="7855"/>
                  <a:pt x="579" y="7013"/>
                  <a:pt x="579" y="6171"/>
                </a:cubicBezTo>
                <a:cubicBezTo>
                  <a:pt x="579" y="5049"/>
                  <a:pt x="1157" y="4208"/>
                  <a:pt x="1929" y="4208"/>
                </a:cubicBezTo>
                <a:close/>
                <a:moveTo>
                  <a:pt x="18514" y="13745"/>
                </a:moveTo>
                <a:cubicBezTo>
                  <a:pt x="18514" y="18514"/>
                  <a:pt x="18514" y="18514"/>
                  <a:pt x="18514" y="18514"/>
                </a:cubicBezTo>
                <a:cubicBezTo>
                  <a:pt x="19479" y="18514"/>
                  <a:pt x="19479" y="18514"/>
                  <a:pt x="19479" y="18514"/>
                </a:cubicBezTo>
                <a:cubicBezTo>
                  <a:pt x="19479" y="14587"/>
                  <a:pt x="19479" y="14587"/>
                  <a:pt x="19479" y="14587"/>
                </a:cubicBezTo>
                <a:cubicBezTo>
                  <a:pt x="19671" y="14587"/>
                  <a:pt x="19671" y="14587"/>
                  <a:pt x="19671" y="14587"/>
                </a:cubicBezTo>
                <a:cubicBezTo>
                  <a:pt x="19671" y="18514"/>
                  <a:pt x="19671" y="18514"/>
                  <a:pt x="19671" y="18514"/>
                </a:cubicBezTo>
                <a:cubicBezTo>
                  <a:pt x="20636" y="18514"/>
                  <a:pt x="20636" y="18514"/>
                  <a:pt x="20636" y="18514"/>
                </a:cubicBezTo>
                <a:cubicBezTo>
                  <a:pt x="20636" y="13745"/>
                  <a:pt x="20636" y="13745"/>
                  <a:pt x="20636" y="13745"/>
                </a:cubicBezTo>
                <a:cubicBezTo>
                  <a:pt x="20636" y="12904"/>
                  <a:pt x="20636" y="12904"/>
                  <a:pt x="20636" y="12904"/>
                </a:cubicBezTo>
                <a:cubicBezTo>
                  <a:pt x="20636" y="10379"/>
                  <a:pt x="20636" y="10379"/>
                  <a:pt x="20636" y="10379"/>
                </a:cubicBezTo>
                <a:cubicBezTo>
                  <a:pt x="20636" y="10379"/>
                  <a:pt x="20636" y="10379"/>
                  <a:pt x="20636" y="10379"/>
                </a:cubicBezTo>
                <a:cubicBezTo>
                  <a:pt x="20636" y="12904"/>
                  <a:pt x="20636" y="12904"/>
                  <a:pt x="20636" y="12904"/>
                </a:cubicBezTo>
                <a:cubicBezTo>
                  <a:pt x="21600" y="12904"/>
                  <a:pt x="21600" y="12904"/>
                  <a:pt x="21600" y="12904"/>
                </a:cubicBezTo>
                <a:cubicBezTo>
                  <a:pt x="21600" y="9257"/>
                  <a:pt x="21600" y="9257"/>
                  <a:pt x="21600" y="9257"/>
                </a:cubicBezTo>
                <a:cubicBezTo>
                  <a:pt x="21600" y="8696"/>
                  <a:pt x="21214" y="8135"/>
                  <a:pt x="20636" y="8135"/>
                </a:cubicBezTo>
                <a:cubicBezTo>
                  <a:pt x="18900" y="8135"/>
                  <a:pt x="18900" y="8135"/>
                  <a:pt x="18900" y="8135"/>
                </a:cubicBezTo>
                <a:cubicBezTo>
                  <a:pt x="18900" y="8416"/>
                  <a:pt x="18900" y="8416"/>
                  <a:pt x="18900" y="8696"/>
                </a:cubicBezTo>
                <a:cubicBezTo>
                  <a:pt x="18900" y="13745"/>
                  <a:pt x="18900" y="13745"/>
                  <a:pt x="18900" y="13745"/>
                </a:cubicBezTo>
                <a:cubicBezTo>
                  <a:pt x="18514" y="13745"/>
                  <a:pt x="18514" y="13745"/>
                  <a:pt x="18514" y="13745"/>
                </a:cubicBezTo>
                <a:close/>
                <a:moveTo>
                  <a:pt x="19479" y="4208"/>
                </a:moveTo>
                <a:cubicBezTo>
                  <a:pt x="18900" y="4208"/>
                  <a:pt x="18321" y="5049"/>
                  <a:pt x="18321" y="6171"/>
                </a:cubicBezTo>
                <a:cubicBezTo>
                  <a:pt x="18321" y="6452"/>
                  <a:pt x="18321" y="6732"/>
                  <a:pt x="18514" y="7013"/>
                </a:cubicBezTo>
                <a:cubicBezTo>
                  <a:pt x="18514" y="7294"/>
                  <a:pt x="18707" y="7294"/>
                  <a:pt x="18707" y="7294"/>
                </a:cubicBezTo>
                <a:cubicBezTo>
                  <a:pt x="18900" y="7574"/>
                  <a:pt x="19286" y="7855"/>
                  <a:pt x="19479" y="7855"/>
                </a:cubicBezTo>
                <a:cubicBezTo>
                  <a:pt x="20250" y="7855"/>
                  <a:pt x="20829" y="7013"/>
                  <a:pt x="20829" y="6171"/>
                </a:cubicBezTo>
                <a:cubicBezTo>
                  <a:pt x="20829" y="5049"/>
                  <a:pt x="20250" y="4208"/>
                  <a:pt x="19479" y="4208"/>
                </a:cubicBezTo>
                <a:close/>
                <a:moveTo>
                  <a:pt x="14464" y="14306"/>
                </a:moveTo>
                <a:cubicBezTo>
                  <a:pt x="14464" y="20197"/>
                  <a:pt x="14464" y="20197"/>
                  <a:pt x="14464" y="20197"/>
                </a:cubicBezTo>
                <a:cubicBezTo>
                  <a:pt x="15429" y="20197"/>
                  <a:pt x="15429" y="20197"/>
                  <a:pt x="15429" y="20197"/>
                </a:cubicBezTo>
                <a:cubicBezTo>
                  <a:pt x="15429" y="15148"/>
                  <a:pt x="15429" y="15148"/>
                  <a:pt x="15429" y="15148"/>
                </a:cubicBezTo>
                <a:cubicBezTo>
                  <a:pt x="15814" y="15148"/>
                  <a:pt x="15814" y="15148"/>
                  <a:pt x="15814" y="15148"/>
                </a:cubicBezTo>
                <a:cubicBezTo>
                  <a:pt x="15814" y="20197"/>
                  <a:pt x="15814" y="20197"/>
                  <a:pt x="15814" y="20197"/>
                </a:cubicBezTo>
                <a:cubicBezTo>
                  <a:pt x="16779" y="20197"/>
                  <a:pt x="16779" y="20197"/>
                  <a:pt x="16779" y="20197"/>
                </a:cubicBezTo>
                <a:cubicBezTo>
                  <a:pt x="16779" y="14306"/>
                  <a:pt x="16779" y="14306"/>
                  <a:pt x="16779" y="14306"/>
                </a:cubicBezTo>
                <a:cubicBezTo>
                  <a:pt x="16779" y="13184"/>
                  <a:pt x="16779" y="13184"/>
                  <a:pt x="16779" y="13184"/>
                </a:cubicBezTo>
                <a:cubicBezTo>
                  <a:pt x="16779" y="10099"/>
                  <a:pt x="16779" y="10099"/>
                  <a:pt x="16779" y="10099"/>
                </a:cubicBezTo>
                <a:cubicBezTo>
                  <a:pt x="16971" y="10099"/>
                  <a:pt x="16971" y="10099"/>
                  <a:pt x="16971" y="10099"/>
                </a:cubicBezTo>
                <a:cubicBezTo>
                  <a:pt x="16971" y="13184"/>
                  <a:pt x="16971" y="13184"/>
                  <a:pt x="16971" y="13184"/>
                </a:cubicBezTo>
                <a:cubicBezTo>
                  <a:pt x="18129" y="13184"/>
                  <a:pt x="18129" y="13184"/>
                  <a:pt x="18129" y="13184"/>
                </a:cubicBezTo>
                <a:cubicBezTo>
                  <a:pt x="18129" y="8696"/>
                  <a:pt x="18129" y="8696"/>
                  <a:pt x="18129" y="8696"/>
                </a:cubicBezTo>
                <a:cubicBezTo>
                  <a:pt x="18129" y="7855"/>
                  <a:pt x="17550" y="7294"/>
                  <a:pt x="16971" y="7294"/>
                </a:cubicBezTo>
                <a:cubicBezTo>
                  <a:pt x="14850" y="7294"/>
                  <a:pt x="14850" y="7294"/>
                  <a:pt x="14850" y="7294"/>
                </a:cubicBezTo>
                <a:cubicBezTo>
                  <a:pt x="14850" y="7574"/>
                  <a:pt x="14850" y="7855"/>
                  <a:pt x="14850" y="7855"/>
                </a:cubicBezTo>
                <a:cubicBezTo>
                  <a:pt x="14850" y="14306"/>
                  <a:pt x="14850" y="14306"/>
                  <a:pt x="14850" y="14306"/>
                </a:cubicBezTo>
                <a:cubicBezTo>
                  <a:pt x="14464" y="14306"/>
                  <a:pt x="14464" y="14306"/>
                  <a:pt x="14464" y="14306"/>
                </a:cubicBezTo>
                <a:close/>
                <a:moveTo>
                  <a:pt x="12536" y="13184"/>
                </a:moveTo>
                <a:cubicBezTo>
                  <a:pt x="12536" y="8977"/>
                  <a:pt x="12536" y="8977"/>
                  <a:pt x="12536" y="8977"/>
                </a:cubicBezTo>
                <a:cubicBezTo>
                  <a:pt x="12343" y="8977"/>
                  <a:pt x="12343" y="8977"/>
                  <a:pt x="12343" y="8977"/>
                </a:cubicBezTo>
                <a:cubicBezTo>
                  <a:pt x="12343" y="13184"/>
                  <a:pt x="12343" y="13184"/>
                  <a:pt x="12343" y="13184"/>
                </a:cubicBezTo>
                <a:cubicBezTo>
                  <a:pt x="12343" y="14026"/>
                  <a:pt x="12343" y="14026"/>
                  <a:pt x="12343" y="14026"/>
                </a:cubicBezTo>
                <a:cubicBezTo>
                  <a:pt x="12343" y="21600"/>
                  <a:pt x="12343" y="21600"/>
                  <a:pt x="12343" y="21600"/>
                </a:cubicBezTo>
                <a:cubicBezTo>
                  <a:pt x="10993" y="21600"/>
                  <a:pt x="10993" y="21600"/>
                  <a:pt x="10993" y="21600"/>
                </a:cubicBezTo>
                <a:cubicBezTo>
                  <a:pt x="10993" y="15429"/>
                  <a:pt x="10993" y="15429"/>
                  <a:pt x="10993" y="15429"/>
                </a:cubicBezTo>
                <a:cubicBezTo>
                  <a:pt x="10607" y="15429"/>
                  <a:pt x="10607" y="15429"/>
                  <a:pt x="10607" y="15429"/>
                </a:cubicBezTo>
                <a:cubicBezTo>
                  <a:pt x="10607" y="21600"/>
                  <a:pt x="10607" y="21600"/>
                  <a:pt x="10607" y="21600"/>
                </a:cubicBezTo>
                <a:cubicBezTo>
                  <a:pt x="9257" y="21600"/>
                  <a:pt x="9257" y="21600"/>
                  <a:pt x="9257" y="21600"/>
                </a:cubicBezTo>
                <a:cubicBezTo>
                  <a:pt x="9257" y="14026"/>
                  <a:pt x="9257" y="14026"/>
                  <a:pt x="9257" y="14026"/>
                </a:cubicBezTo>
                <a:cubicBezTo>
                  <a:pt x="9257" y="13184"/>
                  <a:pt x="9257" y="13184"/>
                  <a:pt x="9257" y="13184"/>
                </a:cubicBezTo>
                <a:cubicBezTo>
                  <a:pt x="9257" y="8977"/>
                  <a:pt x="9257" y="8977"/>
                  <a:pt x="9257" y="8977"/>
                </a:cubicBezTo>
                <a:cubicBezTo>
                  <a:pt x="9064" y="8977"/>
                  <a:pt x="9064" y="8977"/>
                  <a:pt x="9064" y="8977"/>
                </a:cubicBezTo>
                <a:cubicBezTo>
                  <a:pt x="9064" y="13184"/>
                  <a:pt x="9064" y="13184"/>
                  <a:pt x="9064" y="13184"/>
                </a:cubicBezTo>
                <a:cubicBezTo>
                  <a:pt x="7907" y="13184"/>
                  <a:pt x="7907" y="13184"/>
                  <a:pt x="7907" y="13184"/>
                </a:cubicBezTo>
                <a:cubicBezTo>
                  <a:pt x="7907" y="7574"/>
                  <a:pt x="7907" y="7574"/>
                  <a:pt x="7907" y="7574"/>
                </a:cubicBezTo>
                <a:cubicBezTo>
                  <a:pt x="7907" y="6732"/>
                  <a:pt x="8486" y="5891"/>
                  <a:pt x="9064" y="5891"/>
                </a:cubicBezTo>
                <a:cubicBezTo>
                  <a:pt x="12729" y="5891"/>
                  <a:pt x="8871" y="5891"/>
                  <a:pt x="12536" y="5891"/>
                </a:cubicBezTo>
                <a:cubicBezTo>
                  <a:pt x="13307" y="5891"/>
                  <a:pt x="13693" y="6732"/>
                  <a:pt x="13693" y="7574"/>
                </a:cubicBezTo>
                <a:cubicBezTo>
                  <a:pt x="13693" y="13184"/>
                  <a:pt x="13693" y="13184"/>
                  <a:pt x="13693" y="13184"/>
                </a:cubicBezTo>
                <a:cubicBezTo>
                  <a:pt x="13500" y="13184"/>
                  <a:pt x="13114" y="13184"/>
                  <a:pt x="12536" y="13184"/>
                </a:cubicBezTo>
                <a:close/>
                <a:moveTo>
                  <a:pt x="7136" y="14306"/>
                </a:moveTo>
                <a:cubicBezTo>
                  <a:pt x="7136" y="20197"/>
                  <a:pt x="7136" y="20197"/>
                  <a:pt x="7136" y="20197"/>
                </a:cubicBezTo>
                <a:cubicBezTo>
                  <a:pt x="5979" y="20197"/>
                  <a:pt x="5979" y="20197"/>
                  <a:pt x="5979" y="20197"/>
                </a:cubicBezTo>
                <a:cubicBezTo>
                  <a:pt x="5979" y="15148"/>
                  <a:pt x="5979" y="15148"/>
                  <a:pt x="5979" y="15148"/>
                </a:cubicBezTo>
                <a:cubicBezTo>
                  <a:pt x="5786" y="15148"/>
                  <a:pt x="5786" y="15148"/>
                  <a:pt x="5786" y="15148"/>
                </a:cubicBezTo>
                <a:cubicBezTo>
                  <a:pt x="5786" y="20197"/>
                  <a:pt x="5786" y="20197"/>
                  <a:pt x="5786" y="20197"/>
                </a:cubicBezTo>
                <a:cubicBezTo>
                  <a:pt x="4629" y="20197"/>
                  <a:pt x="4629" y="20197"/>
                  <a:pt x="4629" y="20197"/>
                </a:cubicBezTo>
                <a:cubicBezTo>
                  <a:pt x="4629" y="14306"/>
                  <a:pt x="4629" y="14306"/>
                  <a:pt x="4629" y="14306"/>
                </a:cubicBezTo>
                <a:cubicBezTo>
                  <a:pt x="4629" y="13184"/>
                  <a:pt x="4629" y="13184"/>
                  <a:pt x="4629" y="13184"/>
                </a:cubicBezTo>
                <a:cubicBezTo>
                  <a:pt x="4629" y="10099"/>
                  <a:pt x="4629" y="10099"/>
                  <a:pt x="4629" y="10099"/>
                </a:cubicBezTo>
                <a:cubicBezTo>
                  <a:pt x="4436" y="10099"/>
                  <a:pt x="4436" y="10099"/>
                  <a:pt x="4436" y="10099"/>
                </a:cubicBezTo>
                <a:cubicBezTo>
                  <a:pt x="4436" y="13184"/>
                  <a:pt x="4436" y="13184"/>
                  <a:pt x="4436" y="13184"/>
                </a:cubicBezTo>
                <a:cubicBezTo>
                  <a:pt x="3471" y="13184"/>
                  <a:pt x="3471" y="13184"/>
                  <a:pt x="3471" y="13184"/>
                </a:cubicBezTo>
                <a:cubicBezTo>
                  <a:pt x="3471" y="8696"/>
                  <a:pt x="3471" y="8696"/>
                  <a:pt x="3471" y="8696"/>
                </a:cubicBezTo>
                <a:cubicBezTo>
                  <a:pt x="3471" y="7855"/>
                  <a:pt x="3857" y="7294"/>
                  <a:pt x="4436" y="7294"/>
                </a:cubicBezTo>
                <a:cubicBezTo>
                  <a:pt x="6750" y="7294"/>
                  <a:pt x="6750" y="7294"/>
                  <a:pt x="6750" y="7294"/>
                </a:cubicBezTo>
                <a:cubicBezTo>
                  <a:pt x="6750" y="7574"/>
                  <a:pt x="6750" y="7855"/>
                  <a:pt x="6750" y="7855"/>
                </a:cubicBezTo>
                <a:cubicBezTo>
                  <a:pt x="6750" y="14306"/>
                  <a:pt x="6750" y="14306"/>
                  <a:pt x="6750" y="14306"/>
                </a:cubicBezTo>
                <a:cubicBezTo>
                  <a:pt x="7136" y="14306"/>
                  <a:pt x="7136" y="14306"/>
                  <a:pt x="7136" y="14306"/>
                </a:cubicBezTo>
                <a:close/>
                <a:moveTo>
                  <a:pt x="5979" y="2525"/>
                </a:moveTo>
                <a:cubicBezTo>
                  <a:pt x="6750" y="2525"/>
                  <a:pt x="7521" y="3366"/>
                  <a:pt x="7521" y="4769"/>
                </a:cubicBezTo>
                <a:cubicBezTo>
                  <a:pt x="7521" y="5330"/>
                  <a:pt x="7329" y="5610"/>
                  <a:pt x="7136" y="6171"/>
                </a:cubicBezTo>
                <a:cubicBezTo>
                  <a:pt x="7136" y="6171"/>
                  <a:pt x="7136" y="6171"/>
                  <a:pt x="7136" y="6452"/>
                </a:cubicBezTo>
                <a:cubicBezTo>
                  <a:pt x="6750" y="6732"/>
                  <a:pt x="6364" y="7013"/>
                  <a:pt x="5979" y="7013"/>
                </a:cubicBezTo>
                <a:cubicBezTo>
                  <a:pt x="5014" y="7013"/>
                  <a:pt x="4243" y="5891"/>
                  <a:pt x="4243" y="4769"/>
                </a:cubicBezTo>
                <a:cubicBezTo>
                  <a:pt x="4243" y="3366"/>
                  <a:pt x="5014" y="2525"/>
                  <a:pt x="5979" y="2525"/>
                </a:cubicBezTo>
                <a:close/>
                <a:moveTo>
                  <a:pt x="15621" y="2525"/>
                </a:moveTo>
                <a:cubicBezTo>
                  <a:pt x="14657" y="2525"/>
                  <a:pt x="14079" y="3366"/>
                  <a:pt x="14079" y="4769"/>
                </a:cubicBezTo>
                <a:cubicBezTo>
                  <a:pt x="14079" y="5330"/>
                  <a:pt x="14079" y="5610"/>
                  <a:pt x="14271" y="6171"/>
                </a:cubicBezTo>
                <a:cubicBezTo>
                  <a:pt x="14464" y="6171"/>
                  <a:pt x="14464" y="6171"/>
                  <a:pt x="14464" y="6452"/>
                </a:cubicBezTo>
                <a:cubicBezTo>
                  <a:pt x="14850" y="6732"/>
                  <a:pt x="15236" y="7013"/>
                  <a:pt x="15621" y="7013"/>
                </a:cubicBezTo>
                <a:cubicBezTo>
                  <a:pt x="16393" y="7013"/>
                  <a:pt x="17164" y="5891"/>
                  <a:pt x="17164" y="4769"/>
                </a:cubicBezTo>
                <a:cubicBezTo>
                  <a:pt x="17164" y="3366"/>
                  <a:pt x="16393" y="2525"/>
                  <a:pt x="15621" y="2525"/>
                </a:cubicBezTo>
                <a:close/>
              </a:path>
            </a:pathLst>
          </a:custGeom>
          <a:solidFill>
            <a:schemeClr val="accent1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733" name="KSO_Shape"/>
          <p:cNvSpPr/>
          <p:nvPr/>
        </p:nvSpPr>
        <p:spPr>
          <a:xfrm>
            <a:off x="5202120" y="3122162"/>
            <a:ext cx="516469" cy="511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879" y="15888"/>
                </a:moveTo>
                <a:lnTo>
                  <a:pt x="7153" y="16485"/>
                </a:lnTo>
                <a:lnTo>
                  <a:pt x="7182" y="16511"/>
                </a:lnTo>
                <a:lnTo>
                  <a:pt x="7203" y="16547"/>
                </a:lnTo>
                <a:lnTo>
                  <a:pt x="7236" y="16593"/>
                </a:lnTo>
                <a:lnTo>
                  <a:pt x="7257" y="16640"/>
                </a:lnTo>
                <a:lnTo>
                  <a:pt x="7265" y="16669"/>
                </a:lnTo>
                <a:lnTo>
                  <a:pt x="7272" y="16698"/>
                </a:lnTo>
                <a:lnTo>
                  <a:pt x="7272" y="16755"/>
                </a:lnTo>
                <a:lnTo>
                  <a:pt x="7265" y="16784"/>
                </a:lnTo>
                <a:lnTo>
                  <a:pt x="7254" y="16813"/>
                </a:lnTo>
                <a:lnTo>
                  <a:pt x="7243" y="16827"/>
                </a:lnTo>
                <a:lnTo>
                  <a:pt x="7225" y="16845"/>
                </a:lnTo>
                <a:lnTo>
                  <a:pt x="7203" y="16852"/>
                </a:lnTo>
                <a:lnTo>
                  <a:pt x="7178" y="16856"/>
                </a:lnTo>
                <a:lnTo>
                  <a:pt x="7145" y="16860"/>
                </a:lnTo>
                <a:lnTo>
                  <a:pt x="7117" y="16856"/>
                </a:lnTo>
                <a:lnTo>
                  <a:pt x="7084" y="16852"/>
                </a:lnTo>
                <a:lnTo>
                  <a:pt x="7052" y="16842"/>
                </a:lnTo>
                <a:lnTo>
                  <a:pt x="7016" y="16827"/>
                </a:lnTo>
                <a:lnTo>
                  <a:pt x="6983" y="16813"/>
                </a:lnTo>
                <a:lnTo>
                  <a:pt x="6947" y="16795"/>
                </a:lnTo>
                <a:lnTo>
                  <a:pt x="6915" y="16773"/>
                </a:lnTo>
                <a:lnTo>
                  <a:pt x="6882" y="16748"/>
                </a:lnTo>
                <a:lnTo>
                  <a:pt x="6857" y="16723"/>
                </a:lnTo>
                <a:lnTo>
                  <a:pt x="6832" y="16691"/>
                </a:lnTo>
                <a:lnTo>
                  <a:pt x="6814" y="16662"/>
                </a:lnTo>
                <a:lnTo>
                  <a:pt x="6767" y="16579"/>
                </a:lnTo>
                <a:lnTo>
                  <a:pt x="6738" y="16518"/>
                </a:lnTo>
                <a:lnTo>
                  <a:pt x="6716" y="16471"/>
                </a:lnTo>
                <a:lnTo>
                  <a:pt x="6709" y="16432"/>
                </a:lnTo>
                <a:lnTo>
                  <a:pt x="6709" y="16392"/>
                </a:lnTo>
                <a:lnTo>
                  <a:pt x="6716" y="16352"/>
                </a:lnTo>
                <a:lnTo>
                  <a:pt x="6742" y="16237"/>
                </a:lnTo>
                <a:lnTo>
                  <a:pt x="6749" y="16201"/>
                </a:lnTo>
                <a:lnTo>
                  <a:pt x="6749" y="16183"/>
                </a:lnTo>
                <a:lnTo>
                  <a:pt x="6742" y="16173"/>
                </a:lnTo>
                <a:lnTo>
                  <a:pt x="6734" y="16169"/>
                </a:lnTo>
                <a:lnTo>
                  <a:pt x="6713" y="16169"/>
                </a:lnTo>
                <a:lnTo>
                  <a:pt x="6705" y="16165"/>
                </a:lnTo>
                <a:lnTo>
                  <a:pt x="6702" y="16162"/>
                </a:lnTo>
                <a:lnTo>
                  <a:pt x="6673" y="16090"/>
                </a:lnTo>
                <a:lnTo>
                  <a:pt x="6659" y="16054"/>
                </a:lnTo>
                <a:lnTo>
                  <a:pt x="6655" y="16036"/>
                </a:lnTo>
                <a:lnTo>
                  <a:pt x="6655" y="16021"/>
                </a:lnTo>
                <a:lnTo>
                  <a:pt x="6705" y="15985"/>
                </a:lnTo>
                <a:lnTo>
                  <a:pt x="6752" y="15957"/>
                </a:lnTo>
                <a:lnTo>
                  <a:pt x="6785" y="15935"/>
                </a:lnTo>
                <a:lnTo>
                  <a:pt x="6814" y="15924"/>
                </a:lnTo>
                <a:lnTo>
                  <a:pt x="6853" y="15906"/>
                </a:lnTo>
                <a:lnTo>
                  <a:pt x="6864" y="15906"/>
                </a:lnTo>
                <a:lnTo>
                  <a:pt x="6879" y="15888"/>
                </a:lnTo>
                <a:close/>
                <a:moveTo>
                  <a:pt x="14044" y="15801"/>
                </a:moveTo>
                <a:lnTo>
                  <a:pt x="14238" y="15801"/>
                </a:lnTo>
                <a:lnTo>
                  <a:pt x="14331" y="15809"/>
                </a:lnTo>
                <a:lnTo>
                  <a:pt x="14375" y="15816"/>
                </a:lnTo>
                <a:lnTo>
                  <a:pt x="14410" y="15827"/>
                </a:lnTo>
                <a:lnTo>
                  <a:pt x="14446" y="15837"/>
                </a:lnTo>
                <a:lnTo>
                  <a:pt x="14475" y="15852"/>
                </a:lnTo>
                <a:lnTo>
                  <a:pt x="14504" y="15870"/>
                </a:lnTo>
                <a:lnTo>
                  <a:pt x="14522" y="15888"/>
                </a:lnTo>
                <a:lnTo>
                  <a:pt x="14536" y="15906"/>
                </a:lnTo>
                <a:lnTo>
                  <a:pt x="14543" y="15934"/>
                </a:lnTo>
                <a:lnTo>
                  <a:pt x="14543" y="15960"/>
                </a:lnTo>
                <a:lnTo>
                  <a:pt x="14536" y="15996"/>
                </a:lnTo>
                <a:lnTo>
                  <a:pt x="14522" y="16028"/>
                </a:lnTo>
                <a:lnTo>
                  <a:pt x="14497" y="16071"/>
                </a:lnTo>
                <a:lnTo>
                  <a:pt x="14461" y="16114"/>
                </a:lnTo>
                <a:lnTo>
                  <a:pt x="14418" y="16161"/>
                </a:lnTo>
                <a:lnTo>
                  <a:pt x="14357" y="16219"/>
                </a:lnTo>
                <a:lnTo>
                  <a:pt x="14242" y="16312"/>
                </a:lnTo>
                <a:lnTo>
                  <a:pt x="14188" y="16352"/>
                </a:lnTo>
                <a:lnTo>
                  <a:pt x="14127" y="16384"/>
                </a:lnTo>
                <a:lnTo>
                  <a:pt x="14069" y="16416"/>
                </a:lnTo>
                <a:lnTo>
                  <a:pt x="14008" y="16442"/>
                </a:lnTo>
                <a:lnTo>
                  <a:pt x="13950" y="16460"/>
                </a:lnTo>
                <a:lnTo>
                  <a:pt x="13893" y="16481"/>
                </a:lnTo>
                <a:lnTo>
                  <a:pt x="13832" y="16499"/>
                </a:lnTo>
                <a:lnTo>
                  <a:pt x="13717" y="16521"/>
                </a:lnTo>
                <a:lnTo>
                  <a:pt x="13598" y="16539"/>
                </a:lnTo>
                <a:lnTo>
                  <a:pt x="13480" y="16550"/>
                </a:lnTo>
                <a:lnTo>
                  <a:pt x="13426" y="16557"/>
                </a:lnTo>
                <a:lnTo>
                  <a:pt x="13401" y="16564"/>
                </a:lnTo>
                <a:lnTo>
                  <a:pt x="13390" y="16571"/>
                </a:lnTo>
                <a:lnTo>
                  <a:pt x="13383" y="16575"/>
                </a:lnTo>
                <a:lnTo>
                  <a:pt x="13379" y="16582"/>
                </a:lnTo>
                <a:lnTo>
                  <a:pt x="13379" y="16593"/>
                </a:lnTo>
                <a:lnTo>
                  <a:pt x="13383" y="16607"/>
                </a:lnTo>
                <a:lnTo>
                  <a:pt x="13390" y="16618"/>
                </a:lnTo>
                <a:lnTo>
                  <a:pt x="13390" y="16636"/>
                </a:lnTo>
                <a:lnTo>
                  <a:pt x="13379" y="16643"/>
                </a:lnTo>
                <a:lnTo>
                  <a:pt x="13293" y="16719"/>
                </a:lnTo>
                <a:lnTo>
                  <a:pt x="13239" y="16751"/>
                </a:lnTo>
                <a:lnTo>
                  <a:pt x="13221" y="16762"/>
                </a:lnTo>
                <a:lnTo>
                  <a:pt x="13203" y="16773"/>
                </a:lnTo>
                <a:lnTo>
                  <a:pt x="13124" y="16711"/>
                </a:lnTo>
                <a:lnTo>
                  <a:pt x="13063" y="16657"/>
                </a:lnTo>
                <a:lnTo>
                  <a:pt x="13013" y="16614"/>
                </a:lnTo>
                <a:lnTo>
                  <a:pt x="12984" y="16575"/>
                </a:lnTo>
                <a:lnTo>
                  <a:pt x="12962" y="16550"/>
                </a:lnTo>
                <a:lnTo>
                  <a:pt x="12948" y="16532"/>
                </a:lnTo>
                <a:lnTo>
                  <a:pt x="12941" y="16514"/>
                </a:lnTo>
                <a:lnTo>
                  <a:pt x="12908" y="16499"/>
                </a:lnTo>
                <a:lnTo>
                  <a:pt x="13667" y="15837"/>
                </a:lnTo>
                <a:lnTo>
                  <a:pt x="13721" y="15830"/>
                </a:lnTo>
                <a:lnTo>
                  <a:pt x="13857" y="15816"/>
                </a:lnTo>
                <a:lnTo>
                  <a:pt x="13947" y="15809"/>
                </a:lnTo>
                <a:lnTo>
                  <a:pt x="14044" y="15801"/>
                </a:lnTo>
                <a:close/>
                <a:moveTo>
                  <a:pt x="5321" y="14018"/>
                </a:moveTo>
                <a:lnTo>
                  <a:pt x="6275" y="14018"/>
                </a:lnTo>
                <a:lnTo>
                  <a:pt x="6275" y="14226"/>
                </a:lnTo>
                <a:lnTo>
                  <a:pt x="6278" y="14230"/>
                </a:lnTo>
                <a:lnTo>
                  <a:pt x="6296" y="14248"/>
                </a:lnTo>
                <a:lnTo>
                  <a:pt x="6311" y="14252"/>
                </a:lnTo>
                <a:lnTo>
                  <a:pt x="6329" y="14259"/>
                </a:lnTo>
                <a:lnTo>
                  <a:pt x="6361" y="14263"/>
                </a:lnTo>
                <a:lnTo>
                  <a:pt x="6426" y="14263"/>
                </a:lnTo>
                <a:lnTo>
                  <a:pt x="6454" y="14259"/>
                </a:lnTo>
                <a:lnTo>
                  <a:pt x="6476" y="14252"/>
                </a:lnTo>
                <a:lnTo>
                  <a:pt x="6490" y="14248"/>
                </a:lnTo>
                <a:lnTo>
                  <a:pt x="6508" y="14230"/>
                </a:lnTo>
                <a:lnTo>
                  <a:pt x="6512" y="14226"/>
                </a:lnTo>
                <a:lnTo>
                  <a:pt x="6512" y="14018"/>
                </a:lnTo>
                <a:lnTo>
                  <a:pt x="7415" y="14018"/>
                </a:lnTo>
                <a:lnTo>
                  <a:pt x="7415" y="15014"/>
                </a:lnTo>
                <a:lnTo>
                  <a:pt x="7412" y="15057"/>
                </a:lnTo>
                <a:lnTo>
                  <a:pt x="7401" y="15094"/>
                </a:lnTo>
                <a:lnTo>
                  <a:pt x="7379" y="15130"/>
                </a:lnTo>
                <a:lnTo>
                  <a:pt x="7358" y="15159"/>
                </a:lnTo>
                <a:lnTo>
                  <a:pt x="7325" y="15189"/>
                </a:lnTo>
                <a:lnTo>
                  <a:pt x="7289" y="15207"/>
                </a:lnTo>
                <a:lnTo>
                  <a:pt x="7250" y="15218"/>
                </a:lnTo>
                <a:lnTo>
                  <a:pt x="7206" y="15221"/>
                </a:lnTo>
                <a:lnTo>
                  <a:pt x="5530" y="15221"/>
                </a:lnTo>
                <a:lnTo>
                  <a:pt x="5487" y="15218"/>
                </a:lnTo>
                <a:lnTo>
                  <a:pt x="5447" y="15207"/>
                </a:lnTo>
                <a:lnTo>
                  <a:pt x="5411" y="15189"/>
                </a:lnTo>
                <a:lnTo>
                  <a:pt x="5382" y="15159"/>
                </a:lnTo>
                <a:lnTo>
                  <a:pt x="5353" y="15130"/>
                </a:lnTo>
                <a:lnTo>
                  <a:pt x="5336" y="15094"/>
                </a:lnTo>
                <a:lnTo>
                  <a:pt x="5325" y="15057"/>
                </a:lnTo>
                <a:lnTo>
                  <a:pt x="5321" y="15014"/>
                </a:lnTo>
                <a:lnTo>
                  <a:pt x="5321" y="14018"/>
                </a:lnTo>
                <a:close/>
                <a:moveTo>
                  <a:pt x="5530" y="13482"/>
                </a:moveTo>
                <a:lnTo>
                  <a:pt x="7206" y="13482"/>
                </a:lnTo>
                <a:lnTo>
                  <a:pt x="7250" y="13485"/>
                </a:lnTo>
                <a:lnTo>
                  <a:pt x="7289" y="13496"/>
                </a:lnTo>
                <a:lnTo>
                  <a:pt x="7325" y="13518"/>
                </a:lnTo>
                <a:lnTo>
                  <a:pt x="7358" y="13543"/>
                </a:lnTo>
                <a:lnTo>
                  <a:pt x="7379" y="13575"/>
                </a:lnTo>
                <a:lnTo>
                  <a:pt x="7401" y="13608"/>
                </a:lnTo>
                <a:lnTo>
                  <a:pt x="7412" y="13647"/>
                </a:lnTo>
                <a:lnTo>
                  <a:pt x="7415" y="13687"/>
                </a:lnTo>
                <a:lnTo>
                  <a:pt x="7415" y="13931"/>
                </a:lnTo>
                <a:lnTo>
                  <a:pt x="5321" y="13931"/>
                </a:lnTo>
                <a:lnTo>
                  <a:pt x="5321" y="13687"/>
                </a:lnTo>
                <a:lnTo>
                  <a:pt x="5325" y="13647"/>
                </a:lnTo>
                <a:lnTo>
                  <a:pt x="5336" y="13608"/>
                </a:lnTo>
                <a:lnTo>
                  <a:pt x="5353" y="13575"/>
                </a:lnTo>
                <a:lnTo>
                  <a:pt x="5382" y="13543"/>
                </a:lnTo>
                <a:lnTo>
                  <a:pt x="5411" y="13518"/>
                </a:lnTo>
                <a:lnTo>
                  <a:pt x="5447" y="13496"/>
                </a:lnTo>
                <a:lnTo>
                  <a:pt x="5487" y="13485"/>
                </a:lnTo>
                <a:lnTo>
                  <a:pt x="5530" y="13482"/>
                </a:lnTo>
                <a:close/>
                <a:moveTo>
                  <a:pt x="6554" y="12612"/>
                </a:moveTo>
                <a:lnTo>
                  <a:pt x="6600" y="12616"/>
                </a:lnTo>
                <a:lnTo>
                  <a:pt x="6614" y="12616"/>
                </a:lnTo>
                <a:lnTo>
                  <a:pt x="6635" y="12623"/>
                </a:lnTo>
                <a:lnTo>
                  <a:pt x="6664" y="12641"/>
                </a:lnTo>
                <a:lnTo>
                  <a:pt x="6688" y="12659"/>
                </a:lnTo>
                <a:lnTo>
                  <a:pt x="6717" y="12689"/>
                </a:lnTo>
                <a:lnTo>
                  <a:pt x="6745" y="12721"/>
                </a:lnTo>
                <a:lnTo>
                  <a:pt x="6773" y="12761"/>
                </a:lnTo>
                <a:lnTo>
                  <a:pt x="6829" y="12849"/>
                </a:lnTo>
                <a:lnTo>
                  <a:pt x="6879" y="12947"/>
                </a:lnTo>
                <a:lnTo>
                  <a:pt x="6921" y="13038"/>
                </a:lnTo>
                <a:lnTo>
                  <a:pt x="6949" y="13126"/>
                </a:lnTo>
                <a:lnTo>
                  <a:pt x="6963" y="13166"/>
                </a:lnTo>
                <a:lnTo>
                  <a:pt x="6971" y="13202"/>
                </a:lnTo>
                <a:lnTo>
                  <a:pt x="6971" y="13242"/>
                </a:lnTo>
                <a:lnTo>
                  <a:pt x="6963" y="13253"/>
                </a:lnTo>
                <a:lnTo>
                  <a:pt x="6949" y="13261"/>
                </a:lnTo>
                <a:lnTo>
                  <a:pt x="6939" y="13261"/>
                </a:lnTo>
                <a:lnTo>
                  <a:pt x="6925" y="13250"/>
                </a:lnTo>
                <a:lnTo>
                  <a:pt x="6911" y="13239"/>
                </a:lnTo>
                <a:lnTo>
                  <a:pt x="6889" y="13228"/>
                </a:lnTo>
                <a:lnTo>
                  <a:pt x="6858" y="13188"/>
                </a:lnTo>
                <a:lnTo>
                  <a:pt x="6826" y="13148"/>
                </a:lnTo>
                <a:lnTo>
                  <a:pt x="6798" y="13089"/>
                </a:lnTo>
                <a:lnTo>
                  <a:pt x="6798" y="13071"/>
                </a:lnTo>
                <a:lnTo>
                  <a:pt x="6794" y="13046"/>
                </a:lnTo>
                <a:lnTo>
                  <a:pt x="6784" y="13027"/>
                </a:lnTo>
                <a:lnTo>
                  <a:pt x="6766" y="13017"/>
                </a:lnTo>
                <a:lnTo>
                  <a:pt x="6748" y="13013"/>
                </a:lnTo>
                <a:lnTo>
                  <a:pt x="6734" y="13020"/>
                </a:lnTo>
                <a:lnTo>
                  <a:pt x="6727" y="13027"/>
                </a:lnTo>
                <a:lnTo>
                  <a:pt x="6717" y="13035"/>
                </a:lnTo>
                <a:lnTo>
                  <a:pt x="6709" y="13046"/>
                </a:lnTo>
                <a:lnTo>
                  <a:pt x="6706" y="13060"/>
                </a:lnTo>
                <a:lnTo>
                  <a:pt x="6702" y="13082"/>
                </a:lnTo>
                <a:lnTo>
                  <a:pt x="6702" y="13100"/>
                </a:lnTo>
                <a:lnTo>
                  <a:pt x="6699" y="13144"/>
                </a:lnTo>
                <a:lnTo>
                  <a:pt x="6692" y="13181"/>
                </a:lnTo>
                <a:lnTo>
                  <a:pt x="6685" y="13199"/>
                </a:lnTo>
                <a:lnTo>
                  <a:pt x="6678" y="13213"/>
                </a:lnTo>
                <a:lnTo>
                  <a:pt x="6667" y="13224"/>
                </a:lnTo>
                <a:lnTo>
                  <a:pt x="6649" y="13235"/>
                </a:lnTo>
                <a:lnTo>
                  <a:pt x="6635" y="13246"/>
                </a:lnTo>
                <a:lnTo>
                  <a:pt x="6621" y="13261"/>
                </a:lnTo>
                <a:lnTo>
                  <a:pt x="6600" y="13268"/>
                </a:lnTo>
                <a:lnTo>
                  <a:pt x="6575" y="13272"/>
                </a:lnTo>
                <a:lnTo>
                  <a:pt x="6522" y="13279"/>
                </a:lnTo>
                <a:lnTo>
                  <a:pt x="6463" y="13279"/>
                </a:lnTo>
                <a:lnTo>
                  <a:pt x="6434" y="13275"/>
                </a:lnTo>
                <a:lnTo>
                  <a:pt x="6406" y="13268"/>
                </a:lnTo>
                <a:lnTo>
                  <a:pt x="6385" y="13261"/>
                </a:lnTo>
                <a:lnTo>
                  <a:pt x="6360" y="13246"/>
                </a:lnTo>
                <a:lnTo>
                  <a:pt x="6336" y="13232"/>
                </a:lnTo>
                <a:lnTo>
                  <a:pt x="6318" y="13217"/>
                </a:lnTo>
                <a:lnTo>
                  <a:pt x="6279" y="13177"/>
                </a:lnTo>
                <a:lnTo>
                  <a:pt x="6247" y="13133"/>
                </a:lnTo>
                <a:lnTo>
                  <a:pt x="6216" y="13082"/>
                </a:lnTo>
                <a:lnTo>
                  <a:pt x="6191" y="13031"/>
                </a:lnTo>
                <a:lnTo>
                  <a:pt x="6166" y="12976"/>
                </a:lnTo>
                <a:lnTo>
                  <a:pt x="6149" y="12922"/>
                </a:lnTo>
                <a:lnTo>
                  <a:pt x="6134" y="12867"/>
                </a:lnTo>
                <a:lnTo>
                  <a:pt x="6110" y="12776"/>
                </a:lnTo>
                <a:lnTo>
                  <a:pt x="6099" y="12714"/>
                </a:lnTo>
                <a:lnTo>
                  <a:pt x="6096" y="12685"/>
                </a:lnTo>
                <a:lnTo>
                  <a:pt x="6096" y="12681"/>
                </a:lnTo>
                <a:lnTo>
                  <a:pt x="6099" y="12678"/>
                </a:lnTo>
                <a:lnTo>
                  <a:pt x="6110" y="12674"/>
                </a:lnTo>
                <a:lnTo>
                  <a:pt x="6138" y="12667"/>
                </a:lnTo>
                <a:lnTo>
                  <a:pt x="6173" y="12656"/>
                </a:lnTo>
                <a:lnTo>
                  <a:pt x="6230" y="12645"/>
                </a:lnTo>
                <a:lnTo>
                  <a:pt x="6314" y="12630"/>
                </a:lnTo>
                <a:lnTo>
                  <a:pt x="6463" y="12616"/>
                </a:lnTo>
                <a:lnTo>
                  <a:pt x="6554" y="12612"/>
                </a:lnTo>
                <a:close/>
                <a:moveTo>
                  <a:pt x="12952" y="11394"/>
                </a:moveTo>
                <a:lnTo>
                  <a:pt x="13002" y="11394"/>
                </a:lnTo>
                <a:lnTo>
                  <a:pt x="13049" y="11398"/>
                </a:lnTo>
                <a:lnTo>
                  <a:pt x="13088" y="11405"/>
                </a:lnTo>
                <a:lnTo>
                  <a:pt x="13113" y="11413"/>
                </a:lnTo>
                <a:lnTo>
                  <a:pt x="13131" y="11424"/>
                </a:lnTo>
                <a:lnTo>
                  <a:pt x="13138" y="11435"/>
                </a:lnTo>
                <a:lnTo>
                  <a:pt x="13138" y="11449"/>
                </a:lnTo>
                <a:lnTo>
                  <a:pt x="13131" y="11464"/>
                </a:lnTo>
                <a:lnTo>
                  <a:pt x="13120" y="11478"/>
                </a:lnTo>
                <a:lnTo>
                  <a:pt x="13102" y="11493"/>
                </a:lnTo>
                <a:lnTo>
                  <a:pt x="13077" y="11508"/>
                </a:lnTo>
                <a:lnTo>
                  <a:pt x="13027" y="11533"/>
                </a:lnTo>
                <a:lnTo>
                  <a:pt x="12970" y="11552"/>
                </a:lnTo>
                <a:lnTo>
                  <a:pt x="12941" y="11555"/>
                </a:lnTo>
                <a:lnTo>
                  <a:pt x="12916" y="11559"/>
                </a:lnTo>
                <a:lnTo>
                  <a:pt x="12895" y="11559"/>
                </a:lnTo>
                <a:lnTo>
                  <a:pt x="12877" y="11555"/>
                </a:lnTo>
                <a:lnTo>
                  <a:pt x="12863" y="11552"/>
                </a:lnTo>
                <a:lnTo>
                  <a:pt x="12852" y="11548"/>
                </a:lnTo>
                <a:lnTo>
                  <a:pt x="12834" y="11548"/>
                </a:lnTo>
                <a:lnTo>
                  <a:pt x="12823" y="11552"/>
                </a:lnTo>
                <a:lnTo>
                  <a:pt x="12816" y="11559"/>
                </a:lnTo>
                <a:lnTo>
                  <a:pt x="12806" y="11566"/>
                </a:lnTo>
                <a:lnTo>
                  <a:pt x="12802" y="11573"/>
                </a:lnTo>
                <a:lnTo>
                  <a:pt x="12795" y="11595"/>
                </a:lnTo>
                <a:lnTo>
                  <a:pt x="12798" y="11606"/>
                </a:lnTo>
                <a:lnTo>
                  <a:pt x="12798" y="11617"/>
                </a:lnTo>
                <a:lnTo>
                  <a:pt x="12806" y="11628"/>
                </a:lnTo>
                <a:lnTo>
                  <a:pt x="12816" y="11643"/>
                </a:lnTo>
                <a:lnTo>
                  <a:pt x="12827" y="11654"/>
                </a:lnTo>
                <a:lnTo>
                  <a:pt x="12848" y="11665"/>
                </a:lnTo>
                <a:lnTo>
                  <a:pt x="12866" y="11676"/>
                </a:lnTo>
                <a:lnTo>
                  <a:pt x="12909" y="11694"/>
                </a:lnTo>
                <a:lnTo>
                  <a:pt x="12927" y="11709"/>
                </a:lnTo>
                <a:lnTo>
                  <a:pt x="12941" y="11723"/>
                </a:lnTo>
                <a:lnTo>
                  <a:pt x="12952" y="11734"/>
                </a:lnTo>
                <a:lnTo>
                  <a:pt x="12966" y="11753"/>
                </a:lnTo>
                <a:lnTo>
                  <a:pt x="12977" y="11771"/>
                </a:lnTo>
                <a:lnTo>
                  <a:pt x="12981" y="11793"/>
                </a:lnTo>
                <a:lnTo>
                  <a:pt x="12988" y="11811"/>
                </a:lnTo>
                <a:lnTo>
                  <a:pt x="12988" y="11862"/>
                </a:lnTo>
                <a:lnTo>
                  <a:pt x="12984" y="11895"/>
                </a:lnTo>
                <a:lnTo>
                  <a:pt x="12977" y="11921"/>
                </a:lnTo>
                <a:lnTo>
                  <a:pt x="12966" y="11957"/>
                </a:lnTo>
                <a:lnTo>
                  <a:pt x="12934" y="12030"/>
                </a:lnTo>
                <a:lnTo>
                  <a:pt x="12920" y="12060"/>
                </a:lnTo>
                <a:lnTo>
                  <a:pt x="12902" y="12089"/>
                </a:lnTo>
                <a:lnTo>
                  <a:pt x="12881" y="12114"/>
                </a:lnTo>
                <a:lnTo>
                  <a:pt x="12859" y="12133"/>
                </a:lnTo>
                <a:lnTo>
                  <a:pt x="12834" y="12158"/>
                </a:lnTo>
                <a:lnTo>
                  <a:pt x="12809" y="12173"/>
                </a:lnTo>
                <a:lnTo>
                  <a:pt x="12781" y="12188"/>
                </a:lnTo>
                <a:lnTo>
                  <a:pt x="12752" y="12206"/>
                </a:lnTo>
                <a:lnTo>
                  <a:pt x="12691" y="12224"/>
                </a:lnTo>
                <a:lnTo>
                  <a:pt x="12627" y="12239"/>
                </a:lnTo>
                <a:lnTo>
                  <a:pt x="12563" y="12246"/>
                </a:lnTo>
                <a:lnTo>
                  <a:pt x="12498" y="12250"/>
                </a:lnTo>
                <a:lnTo>
                  <a:pt x="12434" y="12250"/>
                </a:lnTo>
                <a:lnTo>
                  <a:pt x="12373" y="12246"/>
                </a:lnTo>
                <a:lnTo>
                  <a:pt x="12270" y="12231"/>
                </a:lnTo>
                <a:lnTo>
                  <a:pt x="12198" y="12220"/>
                </a:lnTo>
                <a:lnTo>
                  <a:pt x="12173" y="12213"/>
                </a:lnTo>
                <a:lnTo>
                  <a:pt x="12173" y="12217"/>
                </a:lnTo>
                <a:lnTo>
                  <a:pt x="12170" y="12213"/>
                </a:lnTo>
                <a:lnTo>
                  <a:pt x="12163" y="12209"/>
                </a:lnTo>
                <a:lnTo>
                  <a:pt x="12163" y="12188"/>
                </a:lnTo>
                <a:lnTo>
                  <a:pt x="12170" y="12162"/>
                </a:lnTo>
                <a:lnTo>
                  <a:pt x="12177" y="12111"/>
                </a:lnTo>
                <a:lnTo>
                  <a:pt x="12191" y="12041"/>
                </a:lnTo>
                <a:lnTo>
                  <a:pt x="12213" y="11939"/>
                </a:lnTo>
                <a:lnTo>
                  <a:pt x="12245" y="11840"/>
                </a:lnTo>
                <a:lnTo>
                  <a:pt x="12266" y="11756"/>
                </a:lnTo>
                <a:lnTo>
                  <a:pt x="12302" y="11650"/>
                </a:lnTo>
                <a:lnTo>
                  <a:pt x="12323" y="11599"/>
                </a:lnTo>
                <a:lnTo>
                  <a:pt x="12330" y="11584"/>
                </a:lnTo>
                <a:lnTo>
                  <a:pt x="12348" y="11559"/>
                </a:lnTo>
                <a:lnTo>
                  <a:pt x="12377" y="11533"/>
                </a:lnTo>
                <a:lnTo>
                  <a:pt x="12409" y="11508"/>
                </a:lnTo>
                <a:lnTo>
                  <a:pt x="12452" y="11489"/>
                </a:lnTo>
                <a:lnTo>
                  <a:pt x="12502" y="11471"/>
                </a:lnTo>
                <a:lnTo>
                  <a:pt x="12552" y="11449"/>
                </a:lnTo>
                <a:lnTo>
                  <a:pt x="12609" y="11438"/>
                </a:lnTo>
                <a:lnTo>
                  <a:pt x="12666" y="11424"/>
                </a:lnTo>
                <a:lnTo>
                  <a:pt x="12788" y="11405"/>
                </a:lnTo>
                <a:lnTo>
                  <a:pt x="12902" y="11398"/>
                </a:lnTo>
                <a:lnTo>
                  <a:pt x="12952" y="11394"/>
                </a:lnTo>
                <a:close/>
                <a:moveTo>
                  <a:pt x="10441" y="8814"/>
                </a:moveTo>
                <a:lnTo>
                  <a:pt x="10495" y="8818"/>
                </a:lnTo>
                <a:lnTo>
                  <a:pt x="10545" y="8828"/>
                </a:lnTo>
                <a:lnTo>
                  <a:pt x="10596" y="8847"/>
                </a:lnTo>
                <a:lnTo>
                  <a:pt x="10642" y="8876"/>
                </a:lnTo>
                <a:lnTo>
                  <a:pt x="10685" y="8908"/>
                </a:lnTo>
                <a:lnTo>
                  <a:pt x="10728" y="8952"/>
                </a:lnTo>
                <a:lnTo>
                  <a:pt x="10771" y="8999"/>
                </a:lnTo>
                <a:lnTo>
                  <a:pt x="10807" y="9053"/>
                </a:lnTo>
                <a:lnTo>
                  <a:pt x="10843" y="9115"/>
                </a:lnTo>
                <a:lnTo>
                  <a:pt x="10879" y="9180"/>
                </a:lnTo>
                <a:lnTo>
                  <a:pt x="10911" y="9249"/>
                </a:lnTo>
                <a:lnTo>
                  <a:pt x="10947" y="9325"/>
                </a:lnTo>
                <a:lnTo>
                  <a:pt x="10972" y="9404"/>
                </a:lnTo>
                <a:lnTo>
                  <a:pt x="11001" y="9488"/>
                </a:lnTo>
                <a:lnTo>
                  <a:pt x="11029" y="9575"/>
                </a:lnTo>
                <a:lnTo>
                  <a:pt x="11076" y="9756"/>
                </a:lnTo>
                <a:lnTo>
                  <a:pt x="11116" y="9948"/>
                </a:lnTo>
                <a:lnTo>
                  <a:pt x="11155" y="10147"/>
                </a:lnTo>
                <a:lnTo>
                  <a:pt x="11184" y="10353"/>
                </a:lnTo>
                <a:lnTo>
                  <a:pt x="11212" y="10553"/>
                </a:lnTo>
                <a:lnTo>
                  <a:pt x="11230" y="10756"/>
                </a:lnTo>
                <a:lnTo>
                  <a:pt x="11252" y="10948"/>
                </a:lnTo>
                <a:lnTo>
                  <a:pt x="11266" y="11136"/>
                </a:lnTo>
                <a:lnTo>
                  <a:pt x="11259" y="10835"/>
                </a:lnTo>
                <a:lnTo>
                  <a:pt x="12127" y="11364"/>
                </a:lnTo>
                <a:lnTo>
                  <a:pt x="11955" y="12241"/>
                </a:lnTo>
                <a:lnTo>
                  <a:pt x="11284" y="11958"/>
                </a:lnTo>
                <a:lnTo>
                  <a:pt x="11252" y="11734"/>
                </a:lnTo>
                <a:lnTo>
                  <a:pt x="11198" y="11342"/>
                </a:lnTo>
                <a:lnTo>
                  <a:pt x="11123" y="12545"/>
                </a:lnTo>
                <a:lnTo>
                  <a:pt x="11119" y="12599"/>
                </a:lnTo>
                <a:lnTo>
                  <a:pt x="11116" y="12657"/>
                </a:lnTo>
                <a:lnTo>
                  <a:pt x="11119" y="12715"/>
                </a:lnTo>
                <a:lnTo>
                  <a:pt x="11133" y="12784"/>
                </a:lnTo>
                <a:lnTo>
                  <a:pt x="11151" y="12857"/>
                </a:lnTo>
                <a:lnTo>
                  <a:pt x="11176" y="12944"/>
                </a:lnTo>
                <a:lnTo>
                  <a:pt x="11220" y="13041"/>
                </a:lnTo>
                <a:lnTo>
                  <a:pt x="11273" y="13154"/>
                </a:lnTo>
                <a:lnTo>
                  <a:pt x="11123" y="13154"/>
                </a:lnTo>
                <a:lnTo>
                  <a:pt x="11223" y="13208"/>
                </a:lnTo>
                <a:lnTo>
                  <a:pt x="11349" y="13270"/>
                </a:lnTo>
                <a:lnTo>
                  <a:pt x="11628" y="13400"/>
                </a:lnTo>
                <a:lnTo>
                  <a:pt x="11865" y="13509"/>
                </a:lnTo>
                <a:lnTo>
                  <a:pt x="11962" y="13548"/>
                </a:lnTo>
                <a:lnTo>
                  <a:pt x="13568" y="15711"/>
                </a:lnTo>
                <a:lnTo>
                  <a:pt x="12665" y="16425"/>
                </a:lnTo>
                <a:lnTo>
                  <a:pt x="10936" y="14396"/>
                </a:lnTo>
                <a:lnTo>
                  <a:pt x="9760" y="14262"/>
                </a:lnTo>
                <a:lnTo>
                  <a:pt x="9760" y="14313"/>
                </a:lnTo>
                <a:lnTo>
                  <a:pt x="9753" y="14389"/>
                </a:lnTo>
                <a:lnTo>
                  <a:pt x="9735" y="14498"/>
                </a:lnTo>
                <a:lnTo>
                  <a:pt x="9706" y="14621"/>
                </a:lnTo>
                <a:lnTo>
                  <a:pt x="9635" y="14914"/>
                </a:lnTo>
                <a:lnTo>
                  <a:pt x="9549" y="15244"/>
                </a:lnTo>
                <a:lnTo>
                  <a:pt x="9459" y="15559"/>
                </a:lnTo>
                <a:lnTo>
                  <a:pt x="9384" y="15831"/>
                </a:lnTo>
                <a:lnTo>
                  <a:pt x="9308" y="16095"/>
                </a:lnTo>
                <a:lnTo>
                  <a:pt x="7250" y="16305"/>
                </a:lnTo>
                <a:lnTo>
                  <a:pt x="6963" y="15809"/>
                </a:lnTo>
                <a:lnTo>
                  <a:pt x="8168" y="15581"/>
                </a:lnTo>
                <a:lnTo>
                  <a:pt x="8165" y="13603"/>
                </a:lnTo>
                <a:lnTo>
                  <a:pt x="7878" y="13538"/>
                </a:lnTo>
                <a:lnTo>
                  <a:pt x="7860" y="13440"/>
                </a:lnTo>
                <a:lnTo>
                  <a:pt x="7842" y="13349"/>
                </a:lnTo>
                <a:lnTo>
                  <a:pt x="7827" y="13270"/>
                </a:lnTo>
                <a:lnTo>
                  <a:pt x="7813" y="13197"/>
                </a:lnTo>
                <a:lnTo>
                  <a:pt x="7802" y="13049"/>
                </a:lnTo>
                <a:lnTo>
                  <a:pt x="7795" y="12907"/>
                </a:lnTo>
                <a:lnTo>
                  <a:pt x="7788" y="12545"/>
                </a:lnTo>
                <a:lnTo>
                  <a:pt x="7777" y="12299"/>
                </a:lnTo>
                <a:lnTo>
                  <a:pt x="7752" y="11987"/>
                </a:lnTo>
                <a:lnTo>
                  <a:pt x="7720" y="10734"/>
                </a:lnTo>
                <a:lnTo>
                  <a:pt x="7623" y="10792"/>
                </a:lnTo>
                <a:lnTo>
                  <a:pt x="7397" y="10937"/>
                </a:lnTo>
                <a:lnTo>
                  <a:pt x="7254" y="11035"/>
                </a:lnTo>
                <a:lnTo>
                  <a:pt x="7107" y="11136"/>
                </a:lnTo>
                <a:lnTo>
                  <a:pt x="6963" y="11241"/>
                </a:lnTo>
                <a:lnTo>
                  <a:pt x="6838" y="11342"/>
                </a:lnTo>
                <a:lnTo>
                  <a:pt x="6816" y="11415"/>
                </a:lnTo>
                <a:lnTo>
                  <a:pt x="6802" y="11491"/>
                </a:lnTo>
                <a:lnTo>
                  <a:pt x="6795" y="11567"/>
                </a:lnTo>
                <a:lnTo>
                  <a:pt x="6788" y="11650"/>
                </a:lnTo>
                <a:lnTo>
                  <a:pt x="6788" y="11730"/>
                </a:lnTo>
                <a:lnTo>
                  <a:pt x="6791" y="11806"/>
                </a:lnTo>
                <a:lnTo>
                  <a:pt x="6795" y="11886"/>
                </a:lnTo>
                <a:lnTo>
                  <a:pt x="6802" y="11965"/>
                </a:lnTo>
                <a:lnTo>
                  <a:pt x="6820" y="12107"/>
                </a:lnTo>
                <a:lnTo>
                  <a:pt x="6834" y="12230"/>
                </a:lnTo>
                <a:lnTo>
                  <a:pt x="6849" y="12331"/>
                </a:lnTo>
                <a:lnTo>
                  <a:pt x="6849" y="12368"/>
                </a:lnTo>
                <a:lnTo>
                  <a:pt x="6838" y="12397"/>
                </a:lnTo>
                <a:lnTo>
                  <a:pt x="6576" y="12378"/>
                </a:lnTo>
                <a:lnTo>
                  <a:pt x="6465" y="12371"/>
                </a:lnTo>
                <a:lnTo>
                  <a:pt x="6411" y="12371"/>
                </a:lnTo>
                <a:lnTo>
                  <a:pt x="6365" y="12375"/>
                </a:lnTo>
                <a:lnTo>
                  <a:pt x="6314" y="12378"/>
                </a:lnTo>
                <a:lnTo>
                  <a:pt x="6214" y="12400"/>
                </a:lnTo>
                <a:lnTo>
                  <a:pt x="6164" y="12418"/>
                </a:lnTo>
                <a:lnTo>
                  <a:pt x="6117" y="12436"/>
                </a:lnTo>
                <a:lnTo>
                  <a:pt x="6063" y="12462"/>
                </a:lnTo>
                <a:lnTo>
                  <a:pt x="6006" y="12491"/>
                </a:lnTo>
                <a:lnTo>
                  <a:pt x="5949" y="12531"/>
                </a:lnTo>
                <a:lnTo>
                  <a:pt x="5938" y="12483"/>
                </a:lnTo>
                <a:lnTo>
                  <a:pt x="5920" y="12429"/>
                </a:lnTo>
                <a:lnTo>
                  <a:pt x="5909" y="12375"/>
                </a:lnTo>
                <a:lnTo>
                  <a:pt x="5902" y="12313"/>
                </a:lnTo>
                <a:lnTo>
                  <a:pt x="5888" y="12176"/>
                </a:lnTo>
                <a:lnTo>
                  <a:pt x="5880" y="12020"/>
                </a:lnTo>
                <a:lnTo>
                  <a:pt x="5880" y="11842"/>
                </a:lnTo>
                <a:lnTo>
                  <a:pt x="5884" y="11639"/>
                </a:lnTo>
                <a:lnTo>
                  <a:pt x="5891" y="11426"/>
                </a:lnTo>
                <a:lnTo>
                  <a:pt x="5906" y="11187"/>
                </a:lnTo>
                <a:lnTo>
                  <a:pt x="5970" y="11035"/>
                </a:lnTo>
                <a:lnTo>
                  <a:pt x="6027" y="10911"/>
                </a:lnTo>
                <a:lnTo>
                  <a:pt x="6056" y="10857"/>
                </a:lnTo>
                <a:lnTo>
                  <a:pt x="6085" y="10810"/>
                </a:lnTo>
                <a:lnTo>
                  <a:pt x="6146" y="10723"/>
                </a:lnTo>
                <a:lnTo>
                  <a:pt x="6210" y="10636"/>
                </a:lnTo>
                <a:lnTo>
                  <a:pt x="6289" y="10549"/>
                </a:lnTo>
                <a:lnTo>
                  <a:pt x="6382" y="10440"/>
                </a:lnTo>
                <a:lnTo>
                  <a:pt x="6494" y="10310"/>
                </a:lnTo>
                <a:lnTo>
                  <a:pt x="6673" y="10118"/>
                </a:lnTo>
                <a:lnTo>
                  <a:pt x="6831" y="9944"/>
                </a:lnTo>
                <a:lnTo>
                  <a:pt x="7096" y="9654"/>
                </a:lnTo>
                <a:lnTo>
                  <a:pt x="7207" y="9531"/>
                </a:lnTo>
                <a:lnTo>
                  <a:pt x="7311" y="9426"/>
                </a:lnTo>
                <a:lnTo>
                  <a:pt x="7415" y="9332"/>
                </a:lnTo>
                <a:lnTo>
                  <a:pt x="7508" y="9249"/>
                </a:lnTo>
                <a:lnTo>
                  <a:pt x="7559" y="9209"/>
                </a:lnTo>
                <a:lnTo>
                  <a:pt x="7609" y="9176"/>
                </a:lnTo>
                <a:lnTo>
                  <a:pt x="7663" y="9140"/>
                </a:lnTo>
                <a:lnTo>
                  <a:pt x="7716" y="9107"/>
                </a:lnTo>
                <a:lnTo>
                  <a:pt x="7770" y="9082"/>
                </a:lnTo>
                <a:lnTo>
                  <a:pt x="7827" y="9053"/>
                </a:lnTo>
                <a:lnTo>
                  <a:pt x="7888" y="9024"/>
                </a:lnTo>
                <a:lnTo>
                  <a:pt x="7953" y="9002"/>
                </a:lnTo>
                <a:lnTo>
                  <a:pt x="8089" y="8952"/>
                </a:lnTo>
                <a:lnTo>
                  <a:pt x="8243" y="8905"/>
                </a:lnTo>
                <a:lnTo>
                  <a:pt x="8423" y="8865"/>
                </a:lnTo>
                <a:lnTo>
                  <a:pt x="8627" y="8818"/>
                </a:lnTo>
                <a:lnTo>
                  <a:pt x="8706" y="8821"/>
                </a:lnTo>
                <a:lnTo>
                  <a:pt x="8849" y="8828"/>
                </a:lnTo>
                <a:lnTo>
                  <a:pt x="9075" y="8843"/>
                </a:lnTo>
                <a:lnTo>
                  <a:pt x="9846" y="11324"/>
                </a:lnTo>
                <a:lnTo>
                  <a:pt x="9771" y="10585"/>
                </a:lnTo>
                <a:lnTo>
                  <a:pt x="9735" y="9252"/>
                </a:lnTo>
                <a:lnTo>
                  <a:pt x="9685" y="9125"/>
                </a:lnTo>
                <a:lnTo>
                  <a:pt x="9785" y="8955"/>
                </a:lnTo>
                <a:lnTo>
                  <a:pt x="10004" y="8955"/>
                </a:lnTo>
                <a:lnTo>
                  <a:pt x="10097" y="9125"/>
                </a:lnTo>
                <a:lnTo>
                  <a:pt x="10054" y="9274"/>
                </a:lnTo>
                <a:lnTo>
                  <a:pt x="10320" y="11216"/>
                </a:lnTo>
                <a:lnTo>
                  <a:pt x="10280" y="8876"/>
                </a:lnTo>
                <a:lnTo>
                  <a:pt x="10359" y="8836"/>
                </a:lnTo>
                <a:lnTo>
                  <a:pt x="10380" y="8825"/>
                </a:lnTo>
                <a:lnTo>
                  <a:pt x="10384" y="8818"/>
                </a:lnTo>
                <a:lnTo>
                  <a:pt x="10441" y="8814"/>
                </a:lnTo>
                <a:close/>
                <a:moveTo>
                  <a:pt x="8413" y="6726"/>
                </a:moveTo>
                <a:lnTo>
                  <a:pt x="8398" y="6861"/>
                </a:lnTo>
                <a:lnTo>
                  <a:pt x="8391" y="6966"/>
                </a:lnTo>
                <a:lnTo>
                  <a:pt x="8395" y="6966"/>
                </a:lnTo>
                <a:lnTo>
                  <a:pt x="8398" y="6861"/>
                </a:lnTo>
                <a:lnTo>
                  <a:pt x="8405" y="6813"/>
                </a:lnTo>
                <a:lnTo>
                  <a:pt x="8413" y="6770"/>
                </a:lnTo>
                <a:lnTo>
                  <a:pt x="8413" y="6726"/>
                </a:lnTo>
                <a:close/>
                <a:moveTo>
                  <a:pt x="8575" y="6201"/>
                </a:moveTo>
                <a:lnTo>
                  <a:pt x="8568" y="6208"/>
                </a:lnTo>
                <a:lnTo>
                  <a:pt x="8542" y="6223"/>
                </a:lnTo>
                <a:lnTo>
                  <a:pt x="8528" y="6241"/>
                </a:lnTo>
                <a:lnTo>
                  <a:pt x="8510" y="6273"/>
                </a:lnTo>
                <a:lnTo>
                  <a:pt x="8546" y="6234"/>
                </a:lnTo>
                <a:lnTo>
                  <a:pt x="8568" y="6219"/>
                </a:lnTo>
                <a:lnTo>
                  <a:pt x="8586" y="6201"/>
                </a:lnTo>
                <a:lnTo>
                  <a:pt x="8575" y="6201"/>
                </a:lnTo>
                <a:close/>
                <a:moveTo>
                  <a:pt x="9381" y="5668"/>
                </a:moveTo>
                <a:lnTo>
                  <a:pt x="9479" y="5668"/>
                </a:lnTo>
                <a:lnTo>
                  <a:pt x="9572" y="5672"/>
                </a:lnTo>
                <a:lnTo>
                  <a:pt x="9666" y="5683"/>
                </a:lnTo>
                <a:lnTo>
                  <a:pt x="9752" y="5694"/>
                </a:lnTo>
                <a:lnTo>
                  <a:pt x="9839" y="5715"/>
                </a:lnTo>
                <a:lnTo>
                  <a:pt x="9922" y="5733"/>
                </a:lnTo>
                <a:lnTo>
                  <a:pt x="10001" y="5755"/>
                </a:lnTo>
                <a:lnTo>
                  <a:pt x="10076" y="5784"/>
                </a:lnTo>
                <a:lnTo>
                  <a:pt x="10152" y="5810"/>
                </a:lnTo>
                <a:lnTo>
                  <a:pt x="10217" y="5842"/>
                </a:lnTo>
                <a:lnTo>
                  <a:pt x="10282" y="5871"/>
                </a:lnTo>
                <a:lnTo>
                  <a:pt x="10343" y="5904"/>
                </a:lnTo>
                <a:lnTo>
                  <a:pt x="10447" y="5962"/>
                </a:lnTo>
                <a:lnTo>
                  <a:pt x="10541" y="6023"/>
                </a:lnTo>
                <a:lnTo>
                  <a:pt x="10613" y="6070"/>
                </a:lnTo>
                <a:lnTo>
                  <a:pt x="10667" y="6114"/>
                </a:lnTo>
                <a:lnTo>
                  <a:pt x="10714" y="6150"/>
                </a:lnTo>
                <a:lnTo>
                  <a:pt x="10714" y="6248"/>
                </a:lnTo>
                <a:lnTo>
                  <a:pt x="10707" y="6292"/>
                </a:lnTo>
                <a:lnTo>
                  <a:pt x="10696" y="6342"/>
                </a:lnTo>
                <a:lnTo>
                  <a:pt x="10682" y="6393"/>
                </a:lnTo>
                <a:lnTo>
                  <a:pt x="10664" y="6437"/>
                </a:lnTo>
                <a:lnTo>
                  <a:pt x="10653" y="6462"/>
                </a:lnTo>
                <a:lnTo>
                  <a:pt x="10635" y="6484"/>
                </a:lnTo>
                <a:lnTo>
                  <a:pt x="10620" y="6502"/>
                </a:lnTo>
                <a:lnTo>
                  <a:pt x="10602" y="6520"/>
                </a:lnTo>
                <a:lnTo>
                  <a:pt x="10577" y="6538"/>
                </a:lnTo>
                <a:lnTo>
                  <a:pt x="10555" y="6549"/>
                </a:lnTo>
                <a:lnTo>
                  <a:pt x="10530" y="6560"/>
                </a:lnTo>
                <a:lnTo>
                  <a:pt x="10498" y="6567"/>
                </a:lnTo>
                <a:lnTo>
                  <a:pt x="10469" y="6571"/>
                </a:lnTo>
                <a:lnTo>
                  <a:pt x="10433" y="6571"/>
                </a:lnTo>
                <a:lnTo>
                  <a:pt x="10397" y="6567"/>
                </a:lnTo>
                <a:lnTo>
                  <a:pt x="10354" y="6560"/>
                </a:lnTo>
                <a:lnTo>
                  <a:pt x="10307" y="6549"/>
                </a:lnTo>
                <a:lnTo>
                  <a:pt x="10257" y="6534"/>
                </a:lnTo>
                <a:lnTo>
                  <a:pt x="10203" y="6509"/>
                </a:lnTo>
                <a:lnTo>
                  <a:pt x="10152" y="6484"/>
                </a:lnTo>
                <a:lnTo>
                  <a:pt x="10120" y="6473"/>
                </a:lnTo>
                <a:lnTo>
                  <a:pt x="10066" y="6462"/>
                </a:lnTo>
                <a:lnTo>
                  <a:pt x="9929" y="6437"/>
                </a:lnTo>
                <a:lnTo>
                  <a:pt x="9788" y="6411"/>
                </a:lnTo>
                <a:lnTo>
                  <a:pt x="9734" y="6400"/>
                </a:lnTo>
                <a:lnTo>
                  <a:pt x="9702" y="6393"/>
                </a:lnTo>
                <a:lnTo>
                  <a:pt x="9979" y="6527"/>
                </a:lnTo>
                <a:lnTo>
                  <a:pt x="10109" y="6585"/>
                </a:lnTo>
                <a:lnTo>
                  <a:pt x="10170" y="6607"/>
                </a:lnTo>
                <a:lnTo>
                  <a:pt x="10231" y="6629"/>
                </a:lnTo>
                <a:lnTo>
                  <a:pt x="10289" y="6650"/>
                </a:lnTo>
                <a:lnTo>
                  <a:pt x="10343" y="6661"/>
                </a:lnTo>
                <a:lnTo>
                  <a:pt x="10397" y="6672"/>
                </a:lnTo>
                <a:lnTo>
                  <a:pt x="10444" y="6676"/>
                </a:lnTo>
                <a:lnTo>
                  <a:pt x="10491" y="6672"/>
                </a:lnTo>
                <a:lnTo>
                  <a:pt x="10534" y="6661"/>
                </a:lnTo>
                <a:lnTo>
                  <a:pt x="10573" y="6647"/>
                </a:lnTo>
                <a:lnTo>
                  <a:pt x="10609" y="6621"/>
                </a:lnTo>
                <a:lnTo>
                  <a:pt x="10620" y="6716"/>
                </a:lnTo>
                <a:lnTo>
                  <a:pt x="10624" y="6803"/>
                </a:lnTo>
                <a:lnTo>
                  <a:pt x="10617" y="6962"/>
                </a:lnTo>
                <a:lnTo>
                  <a:pt x="10631" y="6951"/>
                </a:lnTo>
                <a:lnTo>
                  <a:pt x="10638" y="6944"/>
                </a:lnTo>
                <a:lnTo>
                  <a:pt x="10649" y="6940"/>
                </a:lnTo>
                <a:lnTo>
                  <a:pt x="10653" y="6944"/>
                </a:lnTo>
                <a:lnTo>
                  <a:pt x="10656" y="6951"/>
                </a:lnTo>
                <a:lnTo>
                  <a:pt x="10660" y="6977"/>
                </a:lnTo>
                <a:lnTo>
                  <a:pt x="10664" y="7013"/>
                </a:lnTo>
                <a:lnTo>
                  <a:pt x="10664" y="7060"/>
                </a:lnTo>
                <a:lnTo>
                  <a:pt x="10653" y="7176"/>
                </a:lnTo>
                <a:lnTo>
                  <a:pt x="10638" y="7310"/>
                </a:lnTo>
                <a:lnTo>
                  <a:pt x="10620" y="7437"/>
                </a:lnTo>
                <a:lnTo>
                  <a:pt x="10602" y="7546"/>
                </a:lnTo>
                <a:lnTo>
                  <a:pt x="10588" y="7611"/>
                </a:lnTo>
                <a:lnTo>
                  <a:pt x="10577" y="7622"/>
                </a:lnTo>
                <a:lnTo>
                  <a:pt x="10573" y="7618"/>
                </a:lnTo>
                <a:lnTo>
                  <a:pt x="10566" y="7690"/>
                </a:lnTo>
                <a:lnTo>
                  <a:pt x="10555" y="7759"/>
                </a:lnTo>
                <a:lnTo>
                  <a:pt x="10541" y="7825"/>
                </a:lnTo>
                <a:lnTo>
                  <a:pt x="10527" y="7890"/>
                </a:lnTo>
                <a:lnTo>
                  <a:pt x="10505" y="7951"/>
                </a:lnTo>
                <a:lnTo>
                  <a:pt x="10483" y="8013"/>
                </a:lnTo>
                <a:lnTo>
                  <a:pt x="10462" y="8071"/>
                </a:lnTo>
                <a:lnTo>
                  <a:pt x="10433" y="8129"/>
                </a:lnTo>
                <a:lnTo>
                  <a:pt x="10408" y="8187"/>
                </a:lnTo>
                <a:lnTo>
                  <a:pt x="10379" y="8238"/>
                </a:lnTo>
                <a:lnTo>
                  <a:pt x="10350" y="8288"/>
                </a:lnTo>
                <a:lnTo>
                  <a:pt x="10314" y="8339"/>
                </a:lnTo>
                <a:lnTo>
                  <a:pt x="10282" y="8386"/>
                </a:lnTo>
                <a:lnTo>
                  <a:pt x="10246" y="8433"/>
                </a:lnTo>
                <a:lnTo>
                  <a:pt x="10174" y="8513"/>
                </a:lnTo>
                <a:lnTo>
                  <a:pt x="10098" y="8589"/>
                </a:lnTo>
                <a:lnTo>
                  <a:pt x="10015" y="8654"/>
                </a:lnTo>
                <a:lnTo>
                  <a:pt x="9936" y="8712"/>
                </a:lnTo>
                <a:lnTo>
                  <a:pt x="9853" y="8760"/>
                </a:lnTo>
                <a:lnTo>
                  <a:pt x="9767" y="8796"/>
                </a:lnTo>
                <a:lnTo>
                  <a:pt x="9731" y="8810"/>
                </a:lnTo>
                <a:lnTo>
                  <a:pt x="9688" y="8825"/>
                </a:lnTo>
                <a:lnTo>
                  <a:pt x="9644" y="8832"/>
                </a:lnTo>
                <a:lnTo>
                  <a:pt x="9608" y="8839"/>
                </a:lnTo>
                <a:lnTo>
                  <a:pt x="9569" y="8843"/>
                </a:lnTo>
                <a:lnTo>
                  <a:pt x="9500" y="8843"/>
                </a:lnTo>
                <a:lnTo>
                  <a:pt x="9464" y="8839"/>
                </a:lnTo>
                <a:lnTo>
                  <a:pt x="9432" y="8832"/>
                </a:lnTo>
                <a:lnTo>
                  <a:pt x="9396" y="8821"/>
                </a:lnTo>
                <a:lnTo>
                  <a:pt x="9324" y="8792"/>
                </a:lnTo>
                <a:lnTo>
                  <a:pt x="9248" y="8756"/>
                </a:lnTo>
                <a:lnTo>
                  <a:pt x="9169" y="8705"/>
                </a:lnTo>
                <a:lnTo>
                  <a:pt x="9090" y="8651"/>
                </a:lnTo>
                <a:lnTo>
                  <a:pt x="9010" y="8582"/>
                </a:lnTo>
                <a:lnTo>
                  <a:pt x="8931" y="8510"/>
                </a:lnTo>
                <a:lnTo>
                  <a:pt x="8852" y="8423"/>
                </a:lnTo>
                <a:lnTo>
                  <a:pt x="8780" y="8336"/>
                </a:lnTo>
                <a:lnTo>
                  <a:pt x="8708" y="8238"/>
                </a:lnTo>
                <a:lnTo>
                  <a:pt x="8643" y="8136"/>
                </a:lnTo>
                <a:lnTo>
                  <a:pt x="8582" y="8024"/>
                </a:lnTo>
                <a:lnTo>
                  <a:pt x="8528" y="7908"/>
                </a:lnTo>
                <a:lnTo>
                  <a:pt x="8506" y="7850"/>
                </a:lnTo>
                <a:lnTo>
                  <a:pt x="8481" y="7788"/>
                </a:lnTo>
                <a:lnTo>
                  <a:pt x="8445" y="7665"/>
                </a:lnTo>
                <a:lnTo>
                  <a:pt x="8434" y="7705"/>
                </a:lnTo>
                <a:lnTo>
                  <a:pt x="8416" y="7738"/>
                </a:lnTo>
                <a:lnTo>
                  <a:pt x="8398" y="7759"/>
                </a:lnTo>
                <a:lnTo>
                  <a:pt x="8384" y="7767"/>
                </a:lnTo>
                <a:lnTo>
                  <a:pt x="8362" y="7759"/>
                </a:lnTo>
                <a:lnTo>
                  <a:pt x="8351" y="7745"/>
                </a:lnTo>
                <a:lnTo>
                  <a:pt x="8344" y="7730"/>
                </a:lnTo>
                <a:lnTo>
                  <a:pt x="8326" y="7698"/>
                </a:lnTo>
                <a:lnTo>
                  <a:pt x="8315" y="7647"/>
                </a:lnTo>
                <a:lnTo>
                  <a:pt x="8301" y="7589"/>
                </a:lnTo>
                <a:lnTo>
                  <a:pt x="8290" y="7520"/>
                </a:lnTo>
                <a:lnTo>
                  <a:pt x="8287" y="7444"/>
                </a:lnTo>
                <a:lnTo>
                  <a:pt x="8283" y="7361"/>
                </a:lnTo>
                <a:lnTo>
                  <a:pt x="8287" y="7288"/>
                </a:lnTo>
                <a:lnTo>
                  <a:pt x="8290" y="7219"/>
                </a:lnTo>
                <a:lnTo>
                  <a:pt x="8297" y="7158"/>
                </a:lnTo>
                <a:lnTo>
                  <a:pt x="8312" y="7100"/>
                </a:lnTo>
                <a:lnTo>
                  <a:pt x="8323" y="7053"/>
                </a:lnTo>
                <a:lnTo>
                  <a:pt x="8333" y="7013"/>
                </a:lnTo>
                <a:lnTo>
                  <a:pt x="8351" y="6984"/>
                </a:lnTo>
                <a:lnTo>
                  <a:pt x="8359" y="6973"/>
                </a:lnTo>
                <a:lnTo>
                  <a:pt x="8369" y="6969"/>
                </a:lnTo>
                <a:lnTo>
                  <a:pt x="8341" y="6937"/>
                </a:lnTo>
                <a:lnTo>
                  <a:pt x="8319" y="6908"/>
                </a:lnTo>
                <a:lnTo>
                  <a:pt x="8297" y="6871"/>
                </a:lnTo>
                <a:lnTo>
                  <a:pt x="8283" y="6835"/>
                </a:lnTo>
                <a:lnTo>
                  <a:pt x="8269" y="6799"/>
                </a:lnTo>
                <a:lnTo>
                  <a:pt x="8261" y="6755"/>
                </a:lnTo>
                <a:lnTo>
                  <a:pt x="8254" y="6719"/>
                </a:lnTo>
                <a:lnTo>
                  <a:pt x="8251" y="6676"/>
                </a:lnTo>
                <a:lnTo>
                  <a:pt x="8247" y="6639"/>
                </a:lnTo>
                <a:lnTo>
                  <a:pt x="8247" y="6592"/>
                </a:lnTo>
                <a:lnTo>
                  <a:pt x="8254" y="6505"/>
                </a:lnTo>
                <a:lnTo>
                  <a:pt x="8269" y="6422"/>
                </a:lnTo>
                <a:lnTo>
                  <a:pt x="8287" y="6339"/>
                </a:lnTo>
                <a:lnTo>
                  <a:pt x="8315" y="6255"/>
                </a:lnTo>
                <a:lnTo>
                  <a:pt x="8344" y="6179"/>
                </a:lnTo>
                <a:lnTo>
                  <a:pt x="8377" y="6107"/>
                </a:lnTo>
                <a:lnTo>
                  <a:pt x="8409" y="6045"/>
                </a:lnTo>
                <a:lnTo>
                  <a:pt x="8441" y="5991"/>
                </a:lnTo>
                <a:lnTo>
                  <a:pt x="8470" y="5947"/>
                </a:lnTo>
                <a:lnTo>
                  <a:pt x="8499" y="5915"/>
                </a:lnTo>
                <a:lnTo>
                  <a:pt x="8521" y="5900"/>
                </a:lnTo>
                <a:lnTo>
                  <a:pt x="8636" y="5842"/>
                </a:lnTo>
                <a:lnTo>
                  <a:pt x="8748" y="5795"/>
                </a:lnTo>
                <a:lnTo>
                  <a:pt x="8856" y="5755"/>
                </a:lnTo>
                <a:lnTo>
                  <a:pt x="8967" y="5726"/>
                </a:lnTo>
                <a:lnTo>
                  <a:pt x="9075" y="5701"/>
                </a:lnTo>
                <a:lnTo>
                  <a:pt x="9180" y="5683"/>
                </a:lnTo>
                <a:lnTo>
                  <a:pt x="9281" y="5672"/>
                </a:lnTo>
                <a:lnTo>
                  <a:pt x="9381" y="5668"/>
                </a:lnTo>
                <a:close/>
                <a:moveTo>
                  <a:pt x="9425" y="4708"/>
                </a:moveTo>
                <a:lnTo>
                  <a:pt x="9242" y="4712"/>
                </a:lnTo>
                <a:lnTo>
                  <a:pt x="9059" y="4719"/>
                </a:lnTo>
                <a:lnTo>
                  <a:pt x="8880" y="4734"/>
                </a:lnTo>
                <a:lnTo>
                  <a:pt x="8700" y="4748"/>
                </a:lnTo>
                <a:lnTo>
                  <a:pt x="8524" y="4766"/>
                </a:lnTo>
                <a:lnTo>
                  <a:pt x="8349" y="4795"/>
                </a:lnTo>
                <a:lnTo>
                  <a:pt x="8173" y="4821"/>
                </a:lnTo>
                <a:lnTo>
                  <a:pt x="7997" y="4857"/>
                </a:lnTo>
                <a:lnTo>
                  <a:pt x="7828" y="4893"/>
                </a:lnTo>
                <a:lnTo>
                  <a:pt x="7660" y="4937"/>
                </a:lnTo>
                <a:lnTo>
                  <a:pt x="7491" y="4984"/>
                </a:lnTo>
                <a:lnTo>
                  <a:pt x="7323" y="5031"/>
                </a:lnTo>
                <a:lnTo>
                  <a:pt x="7157" y="5085"/>
                </a:lnTo>
                <a:lnTo>
                  <a:pt x="6996" y="5143"/>
                </a:lnTo>
                <a:lnTo>
                  <a:pt x="6831" y="5205"/>
                </a:lnTo>
                <a:lnTo>
                  <a:pt x="6673" y="5270"/>
                </a:lnTo>
                <a:lnTo>
                  <a:pt x="6515" y="5346"/>
                </a:lnTo>
                <a:lnTo>
                  <a:pt x="6361" y="5419"/>
                </a:lnTo>
                <a:lnTo>
                  <a:pt x="6207" y="5495"/>
                </a:lnTo>
                <a:lnTo>
                  <a:pt x="6056" y="5575"/>
                </a:lnTo>
                <a:lnTo>
                  <a:pt x="5905" y="5658"/>
                </a:lnTo>
                <a:lnTo>
                  <a:pt x="5762" y="5745"/>
                </a:lnTo>
                <a:lnTo>
                  <a:pt x="5618" y="5836"/>
                </a:lnTo>
                <a:lnTo>
                  <a:pt x="5475" y="5933"/>
                </a:lnTo>
                <a:lnTo>
                  <a:pt x="5335" y="6031"/>
                </a:lnTo>
                <a:lnTo>
                  <a:pt x="5199" y="6129"/>
                </a:lnTo>
                <a:lnTo>
                  <a:pt x="5059" y="6234"/>
                </a:lnTo>
                <a:lnTo>
                  <a:pt x="4930" y="6343"/>
                </a:lnTo>
                <a:lnTo>
                  <a:pt x="4800" y="6452"/>
                </a:lnTo>
                <a:lnTo>
                  <a:pt x="4671" y="6568"/>
                </a:lnTo>
                <a:lnTo>
                  <a:pt x="4549" y="6684"/>
                </a:lnTo>
                <a:lnTo>
                  <a:pt x="4427" y="6803"/>
                </a:lnTo>
                <a:lnTo>
                  <a:pt x="4309" y="6927"/>
                </a:lnTo>
                <a:lnTo>
                  <a:pt x="4194" y="7053"/>
                </a:lnTo>
                <a:lnTo>
                  <a:pt x="4079" y="7180"/>
                </a:lnTo>
                <a:lnTo>
                  <a:pt x="3972" y="7311"/>
                </a:lnTo>
                <a:lnTo>
                  <a:pt x="3864" y="7449"/>
                </a:lnTo>
                <a:lnTo>
                  <a:pt x="3760" y="7583"/>
                </a:lnTo>
                <a:lnTo>
                  <a:pt x="3663" y="7720"/>
                </a:lnTo>
                <a:lnTo>
                  <a:pt x="3563" y="7862"/>
                </a:lnTo>
                <a:lnTo>
                  <a:pt x="3469" y="8007"/>
                </a:lnTo>
                <a:lnTo>
                  <a:pt x="3380" y="8152"/>
                </a:lnTo>
                <a:lnTo>
                  <a:pt x="3294" y="8300"/>
                </a:lnTo>
                <a:lnTo>
                  <a:pt x="3207" y="8453"/>
                </a:lnTo>
                <a:lnTo>
                  <a:pt x="3128" y="8601"/>
                </a:lnTo>
                <a:lnTo>
                  <a:pt x="3053" y="8761"/>
                </a:lnTo>
                <a:lnTo>
                  <a:pt x="2978" y="8913"/>
                </a:lnTo>
                <a:lnTo>
                  <a:pt x="2910" y="9076"/>
                </a:lnTo>
                <a:lnTo>
                  <a:pt x="2845" y="9236"/>
                </a:lnTo>
                <a:lnTo>
                  <a:pt x="2784" y="9399"/>
                </a:lnTo>
                <a:lnTo>
                  <a:pt x="2727" y="9565"/>
                </a:lnTo>
                <a:lnTo>
                  <a:pt x="2673" y="9729"/>
                </a:lnTo>
                <a:lnTo>
                  <a:pt x="2580" y="10069"/>
                </a:lnTo>
                <a:lnTo>
                  <a:pt x="2537" y="10243"/>
                </a:lnTo>
                <a:lnTo>
                  <a:pt x="2501" y="10417"/>
                </a:lnTo>
                <a:lnTo>
                  <a:pt x="2465" y="10588"/>
                </a:lnTo>
                <a:lnTo>
                  <a:pt x="2440" y="10765"/>
                </a:lnTo>
                <a:lnTo>
                  <a:pt x="2411" y="10943"/>
                </a:lnTo>
                <a:lnTo>
                  <a:pt x="2393" y="11124"/>
                </a:lnTo>
                <a:lnTo>
                  <a:pt x="2379" y="11302"/>
                </a:lnTo>
                <a:lnTo>
                  <a:pt x="2364" y="11487"/>
                </a:lnTo>
                <a:lnTo>
                  <a:pt x="2357" y="11668"/>
                </a:lnTo>
                <a:lnTo>
                  <a:pt x="2354" y="11853"/>
                </a:lnTo>
                <a:lnTo>
                  <a:pt x="2357" y="12038"/>
                </a:lnTo>
                <a:lnTo>
                  <a:pt x="2364" y="12219"/>
                </a:lnTo>
                <a:lnTo>
                  <a:pt x="2379" y="12400"/>
                </a:lnTo>
                <a:lnTo>
                  <a:pt x="2393" y="12581"/>
                </a:lnTo>
                <a:lnTo>
                  <a:pt x="2411" y="12759"/>
                </a:lnTo>
                <a:lnTo>
                  <a:pt x="2440" y="12937"/>
                </a:lnTo>
                <a:lnTo>
                  <a:pt x="2465" y="13114"/>
                </a:lnTo>
                <a:lnTo>
                  <a:pt x="2537" y="13462"/>
                </a:lnTo>
                <a:lnTo>
                  <a:pt x="2580" y="13636"/>
                </a:lnTo>
                <a:lnTo>
                  <a:pt x="2626" y="13803"/>
                </a:lnTo>
                <a:lnTo>
                  <a:pt x="2673" y="13973"/>
                </a:lnTo>
                <a:lnTo>
                  <a:pt x="2727" y="14140"/>
                </a:lnTo>
                <a:lnTo>
                  <a:pt x="2784" y="14303"/>
                </a:lnTo>
                <a:lnTo>
                  <a:pt x="2845" y="14466"/>
                </a:lnTo>
                <a:lnTo>
                  <a:pt x="2910" y="14629"/>
                </a:lnTo>
                <a:lnTo>
                  <a:pt x="2978" y="14785"/>
                </a:lnTo>
                <a:lnTo>
                  <a:pt x="3053" y="14945"/>
                </a:lnTo>
                <a:lnTo>
                  <a:pt x="3128" y="15097"/>
                </a:lnTo>
                <a:lnTo>
                  <a:pt x="3207" y="15253"/>
                </a:lnTo>
                <a:lnTo>
                  <a:pt x="3294" y="15402"/>
                </a:lnTo>
                <a:lnTo>
                  <a:pt x="3380" y="15554"/>
                </a:lnTo>
                <a:lnTo>
                  <a:pt x="3469" y="15699"/>
                </a:lnTo>
                <a:lnTo>
                  <a:pt x="3563" y="15840"/>
                </a:lnTo>
                <a:lnTo>
                  <a:pt x="3663" y="15985"/>
                </a:lnTo>
                <a:lnTo>
                  <a:pt x="3760" y="16123"/>
                </a:lnTo>
                <a:lnTo>
                  <a:pt x="3864" y="16257"/>
                </a:lnTo>
                <a:lnTo>
                  <a:pt x="3972" y="16391"/>
                </a:lnTo>
                <a:lnTo>
                  <a:pt x="4079" y="16522"/>
                </a:lnTo>
                <a:lnTo>
                  <a:pt x="4194" y="16648"/>
                </a:lnTo>
                <a:lnTo>
                  <a:pt x="4309" y="16775"/>
                </a:lnTo>
                <a:lnTo>
                  <a:pt x="4427" y="16899"/>
                </a:lnTo>
                <a:lnTo>
                  <a:pt x="4549" y="17018"/>
                </a:lnTo>
                <a:lnTo>
                  <a:pt x="4671" y="17134"/>
                </a:lnTo>
                <a:lnTo>
                  <a:pt x="4800" y="17250"/>
                </a:lnTo>
                <a:lnTo>
                  <a:pt x="4930" y="17359"/>
                </a:lnTo>
                <a:lnTo>
                  <a:pt x="5059" y="17468"/>
                </a:lnTo>
                <a:lnTo>
                  <a:pt x="5199" y="17569"/>
                </a:lnTo>
                <a:lnTo>
                  <a:pt x="5335" y="17674"/>
                </a:lnTo>
                <a:lnTo>
                  <a:pt x="5475" y="17769"/>
                </a:lnTo>
                <a:lnTo>
                  <a:pt x="5618" y="17866"/>
                </a:lnTo>
                <a:lnTo>
                  <a:pt x="5762" y="17953"/>
                </a:lnTo>
                <a:lnTo>
                  <a:pt x="5905" y="18044"/>
                </a:lnTo>
                <a:lnTo>
                  <a:pt x="6056" y="18127"/>
                </a:lnTo>
                <a:lnTo>
                  <a:pt x="6207" y="18211"/>
                </a:lnTo>
                <a:lnTo>
                  <a:pt x="6361" y="18287"/>
                </a:lnTo>
                <a:lnTo>
                  <a:pt x="6515" y="18359"/>
                </a:lnTo>
                <a:lnTo>
                  <a:pt x="6673" y="18428"/>
                </a:lnTo>
                <a:lnTo>
                  <a:pt x="6831" y="18494"/>
                </a:lnTo>
                <a:lnTo>
                  <a:pt x="6996" y="18559"/>
                </a:lnTo>
                <a:lnTo>
                  <a:pt x="7157" y="18617"/>
                </a:lnTo>
                <a:lnTo>
                  <a:pt x="7323" y="18671"/>
                </a:lnTo>
                <a:lnTo>
                  <a:pt x="7491" y="18722"/>
                </a:lnTo>
                <a:lnTo>
                  <a:pt x="7660" y="18769"/>
                </a:lnTo>
                <a:lnTo>
                  <a:pt x="7828" y="18809"/>
                </a:lnTo>
                <a:lnTo>
                  <a:pt x="7997" y="18849"/>
                </a:lnTo>
                <a:lnTo>
                  <a:pt x="8173" y="18878"/>
                </a:lnTo>
                <a:lnTo>
                  <a:pt x="8349" y="18910"/>
                </a:lnTo>
                <a:lnTo>
                  <a:pt x="8524" y="18932"/>
                </a:lnTo>
                <a:lnTo>
                  <a:pt x="8700" y="18957"/>
                </a:lnTo>
                <a:lnTo>
                  <a:pt x="8880" y="18972"/>
                </a:lnTo>
                <a:lnTo>
                  <a:pt x="9059" y="18983"/>
                </a:lnTo>
                <a:lnTo>
                  <a:pt x="9242" y="18990"/>
                </a:lnTo>
                <a:lnTo>
                  <a:pt x="9604" y="18990"/>
                </a:lnTo>
                <a:lnTo>
                  <a:pt x="9787" y="18983"/>
                </a:lnTo>
                <a:lnTo>
                  <a:pt x="9967" y="18972"/>
                </a:lnTo>
                <a:lnTo>
                  <a:pt x="10142" y="18957"/>
                </a:lnTo>
                <a:lnTo>
                  <a:pt x="10318" y="18932"/>
                </a:lnTo>
                <a:lnTo>
                  <a:pt x="10498" y="18910"/>
                </a:lnTo>
                <a:lnTo>
                  <a:pt x="10670" y="18878"/>
                </a:lnTo>
                <a:lnTo>
                  <a:pt x="10846" y="18849"/>
                </a:lnTo>
                <a:lnTo>
                  <a:pt x="11018" y="18809"/>
                </a:lnTo>
                <a:lnTo>
                  <a:pt x="11183" y="18769"/>
                </a:lnTo>
                <a:lnTo>
                  <a:pt x="11355" y="18722"/>
                </a:lnTo>
                <a:lnTo>
                  <a:pt x="11520" y="18671"/>
                </a:lnTo>
                <a:lnTo>
                  <a:pt x="11689" y="18617"/>
                </a:lnTo>
                <a:lnTo>
                  <a:pt x="11850" y="18559"/>
                </a:lnTo>
                <a:lnTo>
                  <a:pt x="12012" y="18494"/>
                </a:lnTo>
                <a:lnTo>
                  <a:pt x="12173" y="18428"/>
                </a:lnTo>
                <a:lnTo>
                  <a:pt x="12327" y="18359"/>
                </a:lnTo>
                <a:lnTo>
                  <a:pt x="12485" y="18287"/>
                </a:lnTo>
                <a:lnTo>
                  <a:pt x="12636" y="18211"/>
                </a:lnTo>
                <a:lnTo>
                  <a:pt x="12790" y="18127"/>
                </a:lnTo>
                <a:lnTo>
                  <a:pt x="12937" y="18044"/>
                </a:lnTo>
                <a:lnTo>
                  <a:pt x="13081" y="17953"/>
                </a:lnTo>
                <a:lnTo>
                  <a:pt x="13228" y="17866"/>
                </a:lnTo>
                <a:lnTo>
                  <a:pt x="13371" y="17769"/>
                </a:lnTo>
                <a:lnTo>
                  <a:pt x="13508" y="17674"/>
                </a:lnTo>
                <a:lnTo>
                  <a:pt x="13648" y="17569"/>
                </a:lnTo>
                <a:lnTo>
                  <a:pt x="13784" y="17468"/>
                </a:lnTo>
                <a:lnTo>
                  <a:pt x="13913" y="17359"/>
                </a:lnTo>
                <a:lnTo>
                  <a:pt x="14042" y="17250"/>
                </a:lnTo>
                <a:lnTo>
                  <a:pt x="14171" y="17134"/>
                </a:lnTo>
                <a:lnTo>
                  <a:pt x="14293" y="17018"/>
                </a:lnTo>
                <a:lnTo>
                  <a:pt x="14415" y="16899"/>
                </a:lnTo>
                <a:lnTo>
                  <a:pt x="14534" y="16775"/>
                </a:lnTo>
                <a:lnTo>
                  <a:pt x="14652" y="16648"/>
                </a:lnTo>
                <a:lnTo>
                  <a:pt x="14763" y="16522"/>
                </a:lnTo>
                <a:lnTo>
                  <a:pt x="14875" y="16391"/>
                </a:lnTo>
                <a:lnTo>
                  <a:pt x="15083" y="16123"/>
                </a:lnTo>
                <a:lnTo>
                  <a:pt x="15183" y="15985"/>
                </a:lnTo>
                <a:lnTo>
                  <a:pt x="15280" y="15840"/>
                </a:lnTo>
                <a:lnTo>
                  <a:pt x="15373" y="15699"/>
                </a:lnTo>
                <a:lnTo>
                  <a:pt x="15463" y="15554"/>
                </a:lnTo>
                <a:lnTo>
                  <a:pt x="15553" y="15402"/>
                </a:lnTo>
                <a:lnTo>
                  <a:pt x="15635" y="15253"/>
                </a:lnTo>
                <a:lnTo>
                  <a:pt x="15714" y="15097"/>
                </a:lnTo>
                <a:lnTo>
                  <a:pt x="15793" y="14945"/>
                </a:lnTo>
                <a:lnTo>
                  <a:pt x="15865" y="14785"/>
                </a:lnTo>
                <a:lnTo>
                  <a:pt x="15933" y="14629"/>
                </a:lnTo>
                <a:lnTo>
                  <a:pt x="15998" y="14466"/>
                </a:lnTo>
                <a:lnTo>
                  <a:pt x="16059" y="14303"/>
                </a:lnTo>
                <a:lnTo>
                  <a:pt x="16116" y="14140"/>
                </a:lnTo>
                <a:lnTo>
                  <a:pt x="16170" y="13973"/>
                </a:lnTo>
                <a:lnTo>
                  <a:pt x="16224" y="13803"/>
                </a:lnTo>
                <a:lnTo>
                  <a:pt x="16267" y="13636"/>
                </a:lnTo>
                <a:lnTo>
                  <a:pt x="16306" y="13462"/>
                </a:lnTo>
                <a:lnTo>
                  <a:pt x="16346" y="13288"/>
                </a:lnTo>
                <a:lnTo>
                  <a:pt x="16378" y="13114"/>
                </a:lnTo>
                <a:lnTo>
                  <a:pt x="16410" y="12937"/>
                </a:lnTo>
                <a:lnTo>
                  <a:pt x="16432" y="12759"/>
                </a:lnTo>
                <a:lnTo>
                  <a:pt x="16450" y="12581"/>
                </a:lnTo>
                <a:lnTo>
                  <a:pt x="16471" y="12400"/>
                </a:lnTo>
                <a:lnTo>
                  <a:pt x="16482" y="12219"/>
                </a:lnTo>
                <a:lnTo>
                  <a:pt x="16486" y="12038"/>
                </a:lnTo>
                <a:lnTo>
                  <a:pt x="16489" y="11853"/>
                </a:lnTo>
                <a:lnTo>
                  <a:pt x="16486" y="11668"/>
                </a:lnTo>
                <a:lnTo>
                  <a:pt x="16482" y="11487"/>
                </a:lnTo>
                <a:lnTo>
                  <a:pt x="16471" y="11302"/>
                </a:lnTo>
                <a:lnTo>
                  <a:pt x="16450" y="11124"/>
                </a:lnTo>
                <a:lnTo>
                  <a:pt x="16432" y="10943"/>
                </a:lnTo>
                <a:lnTo>
                  <a:pt x="16410" y="10765"/>
                </a:lnTo>
                <a:lnTo>
                  <a:pt x="16378" y="10588"/>
                </a:lnTo>
                <a:lnTo>
                  <a:pt x="16346" y="10417"/>
                </a:lnTo>
                <a:lnTo>
                  <a:pt x="16306" y="10243"/>
                </a:lnTo>
                <a:lnTo>
                  <a:pt x="16267" y="10069"/>
                </a:lnTo>
                <a:lnTo>
                  <a:pt x="16224" y="9899"/>
                </a:lnTo>
                <a:lnTo>
                  <a:pt x="16170" y="9729"/>
                </a:lnTo>
                <a:lnTo>
                  <a:pt x="16116" y="9565"/>
                </a:lnTo>
                <a:lnTo>
                  <a:pt x="16059" y="9399"/>
                </a:lnTo>
                <a:lnTo>
                  <a:pt x="15998" y="9236"/>
                </a:lnTo>
                <a:lnTo>
                  <a:pt x="15933" y="9076"/>
                </a:lnTo>
                <a:lnTo>
                  <a:pt x="15865" y="8913"/>
                </a:lnTo>
                <a:lnTo>
                  <a:pt x="15793" y="8761"/>
                </a:lnTo>
                <a:lnTo>
                  <a:pt x="15714" y="8601"/>
                </a:lnTo>
                <a:lnTo>
                  <a:pt x="15635" y="8453"/>
                </a:lnTo>
                <a:lnTo>
                  <a:pt x="15553" y="8300"/>
                </a:lnTo>
                <a:lnTo>
                  <a:pt x="15463" y="8152"/>
                </a:lnTo>
                <a:lnTo>
                  <a:pt x="15373" y="8007"/>
                </a:lnTo>
                <a:lnTo>
                  <a:pt x="15280" y="7862"/>
                </a:lnTo>
                <a:lnTo>
                  <a:pt x="15183" y="7720"/>
                </a:lnTo>
                <a:lnTo>
                  <a:pt x="15083" y="7583"/>
                </a:lnTo>
                <a:lnTo>
                  <a:pt x="14979" y="7449"/>
                </a:lnTo>
                <a:lnTo>
                  <a:pt x="14875" y="7311"/>
                </a:lnTo>
                <a:lnTo>
                  <a:pt x="14763" y="7180"/>
                </a:lnTo>
                <a:lnTo>
                  <a:pt x="14652" y="7053"/>
                </a:lnTo>
                <a:lnTo>
                  <a:pt x="14534" y="6927"/>
                </a:lnTo>
                <a:lnTo>
                  <a:pt x="14415" y="6803"/>
                </a:lnTo>
                <a:lnTo>
                  <a:pt x="14293" y="6684"/>
                </a:lnTo>
                <a:lnTo>
                  <a:pt x="14171" y="6568"/>
                </a:lnTo>
                <a:lnTo>
                  <a:pt x="14042" y="6452"/>
                </a:lnTo>
                <a:lnTo>
                  <a:pt x="13913" y="6343"/>
                </a:lnTo>
                <a:lnTo>
                  <a:pt x="13784" y="6234"/>
                </a:lnTo>
                <a:lnTo>
                  <a:pt x="13648" y="6129"/>
                </a:lnTo>
                <a:lnTo>
                  <a:pt x="13508" y="6031"/>
                </a:lnTo>
                <a:lnTo>
                  <a:pt x="13371" y="5933"/>
                </a:lnTo>
                <a:lnTo>
                  <a:pt x="13228" y="5836"/>
                </a:lnTo>
                <a:lnTo>
                  <a:pt x="13081" y="5745"/>
                </a:lnTo>
                <a:lnTo>
                  <a:pt x="12937" y="5658"/>
                </a:lnTo>
                <a:lnTo>
                  <a:pt x="12790" y="5575"/>
                </a:lnTo>
                <a:lnTo>
                  <a:pt x="12636" y="5495"/>
                </a:lnTo>
                <a:lnTo>
                  <a:pt x="12485" y="5419"/>
                </a:lnTo>
                <a:lnTo>
                  <a:pt x="12327" y="5346"/>
                </a:lnTo>
                <a:lnTo>
                  <a:pt x="12173" y="5270"/>
                </a:lnTo>
                <a:lnTo>
                  <a:pt x="12012" y="5205"/>
                </a:lnTo>
                <a:lnTo>
                  <a:pt x="11850" y="5143"/>
                </a:lnTo>
                <a:lnTo>
                  <a:pt x="11689" y="5085"/>
                </a:lnTo>
                <a:lnTo>
                  <a:pt x="11520" y="5031"/>
                </a:lnTo>
                <a:lnTo>
                  <a:pt x="11355" y="4984"/>
                </a:lnTo>
                <a:lnTo>
                  <a:pt x="11183" y="4937"/>
                </a:lnTo>
                <a:lnTo>
                  <a:pt x="11018" y="4893"/>
                </a:lnTo>
                <a:lnTo>
                  <a:pt x="10846" y="4857"/>
                </a:lnTo>
                <a:lnTo>
                  <a:pt x="10670" y="4821"/>
                </a:lnTo>
                <a:lnTo>
                  <a:pt x="10498" y="4795"/>
                </a:lnTo>
                <a:lnTo>
                  <a:pt x="10318" y="4766"/>
                </a:lnTo>
                <a:lnTo>
                  <a:pt x="10142" y="4748"/>
                </a:lnTo>
                <a:lnTo>
                  <a:pt x="9967" y="4734"/>
                </a:lnTo>
                <a:lnTo>
                  <a:pt x="9787" y="4719"/>
                </a:lnTo>
                <a:lnTo>
                  <a:pt x="9604" y="4712"/>
                </a:lnTo>
                <a:lnTo>
                  <a:pt x="9425" y="4708"/>
                </a:lnTo>
                <a:close/>
                <a:moveTo>
                  <a:pt x="7262" y="2566"/>
                </a:moveTo>
                <a:lnTo>
                  <a:pt x="7796" y="3574"/>
                </a:lnTo>
                <a:lnTo>
                  <a:pt x="7993" y="3537"/>
                </a:lnTo>
                <a:lnTo>
                  <a:pt x="8194" y="3505"/>
                </a:lnTo>
                <a:lnTo>
                  <a:pt x="8395" y="3476"/>
                </a:lnTo>
                <a:lnTo>
                  <a:pt x="8596" y="3454"/>
                </a:lnTo>
                <a:lnTo>
                  <a:pt x="8804" y="3436"/>
                </a:lnTo>
                <a:lnTo>
                  <a:pt x="9009" y="3421"/>
                </a:lnTo>
                <a:lnTo>
                  <a:pt x="9213" y="3414"/>
                </a:lnTo>
                <a:lnTo>
                  <a:pt x="9425" y="3410"/>
                </a:lnTo>
                <a:lnTo>
                  <a:pt x="9576" y="3414"/>
                </a:lnTo>
                <a:lnTo>
                  <a:pt x="9730" y="3418"/>
                </a:lnTo>
                <a:lnTo>
                  <a:pt x="9881" y="3429"/>
                </a:lnTo>
                <a:lnTo>
                  <a:pt x="10035" y="3436"/>
                </a:lnTo>
                <a:lnTo>
                  <a:pt x="10185" y="3450"/>
                </a:lnTo>
                <a:lnTo>
                  <a:pt x="10336" y="3465"/>
                </a:lnTo>
                <a:lnTo>
                  <a:pt x="10483" y="3479"/>
                </a:lnTo>
                <a:lnTo>
                  <a:pt x="10630" y="3505"/>
                </a:lnTo>
                <a:lnTo>
                  <a:pt x="10781" y="3526"/>
                </a:lnTo>
                <a:lnTo>
                  <a:pt x="10928" y="3552"/>
                </a:lnTo>
                <a:lnTo>
                  <a:pt x="11075" y="3581"/>
                </a:lnTo>
                <a:lnTo>
                  <a:pt x="11219" y="3610"/>
                </a:lnTo>
                <a:lnTo>
                  <a:pt x="11362" y="3646"/>
                </a:lnTo>
                <a:lnTo>
                  <a:pt x="11506" y="3682"/>
                </a:lnTo>
                <a:lnTo>
                  <a:pt x="11649" y="3719"/>
                </a:lnTo>
                <a:lnTo>
                  <a:pt x="11789" y="3762"/>
                </a:lnTo>
                <a:lnTo>
                  <a:pt x="12381" y="2783"/>
                </a:lnTo>
                <a:lnTo>
                  <a:pt x="14559" y="3809"/>
                </a:lnTo>
                <a:lnTo>
                  <a:pt x="14186" y="4929"/>
                </a:lnTo>
                <a:lnTo>
                  <a:pt x="14390" y="5074"/>
                </a:lnTo>
                <a:lnTo>
                  <a:pt x="14588" y="5230"/>
                </a:lnTo>
                <a:lnTo>
                  <a:pt x="14781" y="5386"/>
                </a:lnTo>
                <a:lnTo>
                  <a:pt x="14968" y="5553"/>
                </a:lnTo>
                <a:lnTo>
                  <a:pt x="15151" y="5723"/>
                </a:lnTo>
                <a:lnTo>
                  <a:pt x="15330" y="5894"/>
                </a:lnTo>
                <a:lnTo>
                  <a:pt x="15502" y="6075"/>
                </a:lnTo>
                <a:lnTo>
                  <a:pt x="15671" y="6260"/>
                </a:lnTo>
                <a:lnTo>
                  <a:pt x="15833" y="6452"/>
                </a:lnTo>
                <a:lnTo>
                  <a:pt x="15990" y="6651"/>
                </a:lnTo>
                <a:lnTo>
                  <a:pt x="16141" y="6850"/>
                </a:lnTo>
                <a:lnTo>
                  <a:pt x="16288" y="7053"/>
                </a:lnTo>
                <a:lnTo>
                  <a:pt x="16428" y="7264"/>
                </a:lnTo>
                <a:lnTo>
                  <a:pt x="16557" y="7478"/>
                </a:lnTo>
                <a:lnTo>
                  <a:pt x="16686" y="7695"/>
                </a:lnTo>
                <a:lnTo>
                  <a:pt x="16805" y="7916"/>
                </a:lnTo>
                <a:lnTo>
                  <a:pt x="18021" y="7619"/>
                </a:lnTo>
                <a:lnTo>
                  <a:pt x="18846" y="9899"/>
                </a:lnTo>
                <a:lnTo>
                  <a:pt x="17662" y="10497"/>
                </a:lnTo>
                <a:lnTo>
                  <a:pt x="17691" y="10664"/>
                </a:lnTo>
                <a:lnTo>
                  <a:pt x="17713" y="10827"/>
                </a:lnTo>
                <a:lnTo>
                  <a:pt x="17730" y="10997"/>
                </a:lnTo>
                <a:lnTo>
                  <a:pt x="17748" y="11168"/>
                </a:lnTo>
                <a:lnTo>
                  <a:pt x="17759" y="11334"/>
                </a:lnTo>
                <a:lnTo>
                  <a:pt x="17766" y="11505"/>
                </a:lnTo>
                <a:lnTo>
                  <a:pt x="17773" y="11679"/>
                </a:lnTo>
                <a:lnTo>
                  <a:pt x="17773" y="12012"/>
                </a:lnTo>
                <a:lnTo>
                  <a:pt x="17770" y="12172"/>
                </a:lnTo>
                <a:lnTo>
                  <a:pt x="17763" y="12328"/>
                </a:lnTo>
                <a:lnTo>
                  <a:pt x="17752" y="12491"/>
                </a:lnTo>
                <a:lnTo>
                  <a:pt x="17734" y="12650"/>
                </a:lnTo>
                <a:lnTo>
                  <a:pt x="17720" y="12802"/>
                </a:lnTo>
                <a:lnTo>
                  <a:pt x="17702" y="12962"/>
                </a:lnTo>
                <a:lnTo>
                  <a:pt x="17684" y="13114"/>
                </a:lnTo>
                <a:lnTo>
                  <a:pt x="17655" y="13270"/>
                </a:lnTo>
                <a:lnTo>
                  <a:pt x="17630" y="13422"/>
                </a:lnTo>
                <a:lnTo>
                  <a:pt x="17598" y="13575"/>
                </a:lnTo>
                <a:lnTo>
                  <a:pt x="17565" y="13727"/>
                </a:lnTo>
                <a:lnTo>
                  <a:pt x="17530" y="13879"/>
                </a:lnTo>
                <a:lnTo>
                  <a:pt x="17490" y="14024"/>
                </a:lnTo>
                <a:lnTo>
                  <a:pt x="17454" y="14173"/>
                </a:lnTo>
                <a:lnTo>
                  <a:pt x="17408" y="14321"/>
                </a:lnTo>
                <a:lnTo>
                  <a:pt x="18624" y="15072"/>
                </a:lnTo>
                <a:lnTo>
                  <a:pt x="17612" y="17268"/>
                </a:lnTo>
                <a:lnTo>
                  <a:pt x="16188" y="16790"/>
                </a:lnTo>
                <a:lnTo>
                  <a:pt x="16051" y="16978"/>
                </a:lnTo>
                <a:lnTo>
                  <a:pt x="15911" y="17160"/>
                </a:lnTo>
                <a:lnTo>
                  <a:pt x="15761" y="17334"/>
                </a:lnTo>
                <a:lnTo>
                  <a:pt x="15614" y="17508"/>
                </a:lnTo>
                <a:lnTo>
                  <a:pt x="15456" y="17678"/>
                </a:lnTo>
                <a:lnTo>
                  <a:pt x="15298" y="17845"/>
                </a:lnTo>
                <a:lnTo>
                  <a:pt x="15133" y="18001"/>
                </a:lnTo>
                <a:lnTo>
                  <a:pt x="14961" y="18160"/>
                </a:lnTo>
                <a:lnTo>
                  <a:pt x="14789" y="18309"/>
                </a:lnTo>
                <a:lnTo>
                  <a:pt x="14609" y="18457"/>
                </a:lnTo>
                <a:lnTo>
                  <a:pt x="14430" y="18599"/>
                </a:lnTo>
                <a:lnTo>
                  <a:pt x="14243" y="18733"/>
                </a:lnTo>
                <a:lnTo>
                  <a:pt x="14057" y="18867"/>
                </a:lnTo>
                <a:lnTo>
                  <a:pt x="13863" y="18990"/>
                </a:lnTo>
                <a:lnTo>
                  <a:pt x="13669" y="19113"/>
                </a:lnTo>
                <a:lnTo>
                  <a:pt x="13472" y="19229"/>
                </a:lnTo>
                <a:lnTo>
                  <a:pt x="13838" y="20770"/>
                </a:lnTo>
                <a:lnTo>
                  <a:pt x="11581" y="21600"/>
                </a:lnTo>
                <a:lnTo>
                  <a:pt x="10867" y="20161"/>
                </a:lnTo>
                <a:lnTo>
                  <a:pt x="10691" y="20190"/>
                </a:lnTo>
                <a:lnTo>
                  <a:pt x="10512" y="20215"/>
                </a:lnTo>
                <a:lnTo>
                  <a:pt x="10336" y="20237"/>
                </a:lnTo>
                <a:lnTo>
                  <a:pt x="10157" y="20259"/>
                </a:lnTo>
                <a:lnTo>
                  <a:pt x="9974" y="20270"/>
                </a:lnTo>
                <a:lnTo>
                  <a:pt x="9791" y="20281"/>
                </a:lnTo>
                <a:lnTo>
                  <a:pt x="9608" y="20288"/>
                </a:lnTo>
                <a:lnTo>
                  <a:pt x="9425" y="20288"/>
                </a:lnTo>
                <a:lnTo>
                  <a:pt x="9152" y="20284"/>
                </a:lnTo>
                <a:lnTo>
                  <a:pt x="8883" y="20273"/>
                </a:lnTo>
                <a:lnTo>
                  <a:pt x="8621" y="20252"/>
                </a:lnTo>
                <a:lnTo>
                  <a:pt x="8356" y="20223"/>
                </a:lnTo>
                <a:lnTo>
                  <a:pt x="8094" y="20186"/>
                </a:lnTo>
                <a:lnTo>
                  <a:pt x="7836" y="20139"/>
                </a:lnTo>
                <a:lnTo>
                  <a:pt x="7581" y="20085"/>
                </a:lnTo>
                <a:lnTo>
                  <a:pt x="7326" y="20023"/>
                </a:lnTo>
                <a:lnTo>
                  <a:pt x="6461" y="21379"/>
                </a:lnTo>
                <a:lnTo>
                  <a:pt x="4287" y="20357"/>
                </a:lnTo>
                <a:lnTo>
                  <a:pt x="4743" y="18838"/>
                </a:lnTo>
                <a:lnTo>
                  <a:pt x="4560" y="18711"/>
                </a:lnTo>
                <a:lnTo>
                  <a:pt x="4377" y="18570"/>
                </a:lnTo>
                <a:lnTo>
                  <a:pt x="4201" y="18432"/>
                </a:lnTo>
                <a:lnTo>
                  <a:pt x="4029" y="18291"/>
                </a:lnTo>
                <a:lnTo>
                  <a:pt x="3692" y="17986"/>
                </a:lnTo>
                <a:lnTo>
                  <a:pt x="3530" y="17827"/>
                </a:lnTo>
                <a:lnTo>
                  <a:pt x="3376" y="17667"/>
                </a:lnTo>
                <a:lnTo>
                  <a:pt x="3222" y="17497"/>
                </a:lnTo>
                <a:lnTo>
                  <a:pt x="3075" y="17326"/>
                </a:lnTo>
                <a:lnTo>
                  <a:pt x="2931" y="17156"/>
                </a:lnTo>
                <a:lnTo>
                  <a:pt x="2788" y="16975"/>
                </a:lnTo>
                <a:lnTo>
                  <a:pt x="2655" y="16793"/>
                </a:lnTo>
                <a:lnTo>
                  <a:pt x="2526" y="16609"/>
                </a:lnTo>
                <a:lnTo>
                  <a:pt x="2400" y="16416"/>
                </a:lnTo>
                <a:lnTo>
                  <a:pt x="2282" y="16221"/>
                </a:lnTo>
                <a:lnTo>
                  <a:pt x="825" y="16543"/>
                </a:lnTo>
                <a:lnTo>
                  <a:pt x="0" y="14267"/>
                </a:lnTo>
                <a:lnTo>
                  <a:pt x="1249" y="13593"/>
                </a:lnTo>
                <a:lnTo>
                  <a:pt x="1205" y="13379"/>
                </a:lnTo>
                <a:lnTo>
                  <a:pt x="1173" y="13165"/>
                </a:lnTo>
                <a:lnTo>
                  <a:pt x="1141" y="12951"/>
                </a:lnTo>
                <a:lnTo>
                  <a:pt x="1116" y="12734"/>
                </a:lnTo>
                <a:lnTo>
                  <a:pt x="1098" y="12512"/>
                </a:lnTo>
                <a:lnTo>
                  <a:pt x="1080" y="12295"/>
                </a:lnTo>
                <a:lnTo>
                  <a:pt x="1073" y="12074"/>
                </a:lnTo>
                <a:lnTo>
                  <a:pt x="1069" y="11853"/>
                </a:lnTo>
                <a:lnTo>
                  <a:pt x="1073" y="11592"/>
                </a:lnTo>
                <a:lnTo>
                  <a:pt x="1083" y="11327"/>
                </a:lnTo>
                <a:lnTo>
                  <a:pt x="1109" y="11066"/>
                </a:lnTo>
                <a:lnTo>
                  <a:pt x="1134" y="10812"/>
                </a:lnTo>
                <a:lnTo>
                  <a:pt x="1170" y="10555"/>
                </a:lnTo>
                <a:lnTo>
                  <a:pt x="1213" y="10305"/>
                </a:lnTo>
                <a:lnTo>
                  <a:pt x="1263" y="10055"/>
                </a:lnTo>
                <a:lnTo>
                  <a:pt x="1320" y="9808"/>
                </a:lnTo>
                <a:lnTo>
                  <a:pt x="219" y="9094"/>
                </a:lnTo>
                <a:lnTo>
                  <a:pt x="1234" y="6898"/>
                </a:lnTo>
                <a:lnTo>
                  <a:pt x="2422" y="7256"/>
                </a:lnTo>
                <a:lnTo>
                  <a:pt x="2562" y="7050"/>
                </a:lnTo>
                <a:lnTo>
                  <a:pt x="2702" y="6850"/>
                </a:lnTo>
                <a:lnTo>
                  <a:pt x="2852" y="6651"/>
                </a:lnTo>
                <a:lnTo>
                  <a:pt x="3006" y="6459"/>
                </a:lnTo>
                <a:lnTo>
                  <a:pt x="3164" y="6267"/>
                </a:lnTo>
                <a:lnTo>
                  <a:pt x="3333" y="6089"/>
                </a:lnTo>
                <a:lnTo>
                  <a:pt x="3502" y="5908"/>
                </a:lnTo>
                <a:lnTo>
                  <a:pt x="3681" y="5734"/>
                </a:lnTo>
                <a:lnTo>
                  <a:pt x="3860" y="5564"/>
                </a:lnTo>
                <a:lnTo>
                  <a:pt x="4047" y="5401"/>
                </a:lnTo>
                <a:lnTo>
                  <a:pt x="4237" y="5245"/>
                </a:lnTo>
                <a:lnTo>
                  <a:pt x="4431" y="5092"/>
                </a:lnTo>
                <a:lnTo>
                  <a:pt x="4628" y="4947"/>
                </a:lnTo>
                <a:lnTo>
                  <a:pt x="4836" y="4806"/>
                </a:lnTo>
                <a:lnTo>
                  <a:pt x="5041" y="4672"/>
                </a:lnTo>
                <a:lnTo>
                  <a:pt x="5256" y="4545"/>
                </a:lnTo>
                <a:lnTo>
                  <a:pt x="5008" y="3396"/>
                </a:lnTo>
                <a:lnTo>
                  <a:pt x="7262" y="2566"/>
                </a:lnTo>
                <a:close/>
                <a:moveTo>
                  <a:pt x="18194" y="1703"/>
                </a:moveTo>
                <a:lnTo>
                  <a:pt x="18086" y="1707"/>
                </a:lnTo>
                <a:lnTo>
                  <a:pt x="17975" y="1718"/>
                </a:lnTo>
                <a:lnTo>
                  <a:pt x="17872" y="1736"/>
                </a:lnTo>
                <a:lnTo>
                  <a:pt x="17768" y="1761"/>
                </a:lnTo>
                <a:lnTo>
                  <a:pt x="17664" y="1794"/>
                </a:lnTo>
                <a:lnTo>
                  <a:pt x="17564" y="1834"/>
                </a:lnTo>
                <a:lnTo>
                  <a:pt x="17464" y="1881"/>
                </a:lnTo>
                <a:lnTo>
                  <a:pt x="17367" y="1932"/>
                </a:lnTo>
                <a:lnTo>
                  <a:pt x="17296" y="1975"/>
                </a:lnTo>
                <a:lnTo>
                  <a:pt x="17228" y="2026"/>
                </a:lnTo>
                <a:lnTo>
                  <a:pt x="17163" y="2077"/>
                </a:lnTo>
                <a:lnTo>
                  <a:pt x="17102" y="2131"/>
                </a:lnTo>
                <a:lnTo>
                  <a:pt x="17042" y="2189"/>
                </a:lnTo>
                <a:lnTo>
                  <a:pt x="16988" y="2247"/>
                </a:lnTo>
                <a:lnTo>
                  <a:pt x="16934" y="2309"/>
                </a:lnTo>
                <a:lnTo>
                  <a:pt x="16888" y="2374"/>
                </a:lnTo>
                <a:lnTo>
                  <a:pt x="16841" y="2439"/>
                </a:lnTo>
                <a:lnTo>
                  <a:pt x="16798" y="2504"/>
                </a:lnTo>
                <a:lnTo>
                  <a:pt x="16762" y="2573"/>
                </a:lnTo>
                <a:lnTo>
                  <a:pt x="16723" y="2646"/>
                </a:lnTo>
                <a:lnTo>
                  <a:pt x="16691" y="2718"/>
                </a:lnTo>
                <a:lnTo>
                  <a:pt x="16666" y="2791"/>
                </a:lnTo>
                <a:lnTo>
                  <a:pt x="16641" y="2867"/>
                </a:lnTo>
                <a:lnTo>
                  <a:pt x="16616" y="2943"/>
                </a:lnTo>
                <a:lnTo>
                  <a:pt x="16601" y="3019"/>
                </a:lnTo>
                <a:lnTo>
                  <a:pt x="16573" y="3178"/>
                </a:lnTo>
                <a:lnTo>
                  <a:pt x="16566" y="3258"/>
                </a:lnTo>
                <a:lnTo>
                  <a:pt x="16566" y="3414"/>
                </a:lnTo>
                <a:lnTo>
                  <a:pt x="16569" y="3497"/>
                </a:lnTo>
                <a:lnTo>
                  <a:pt x="16580" y="3577"/>
                </a:lnTo>
                <a:lnTo>
                  <a:pt x="16594" y="3653"/>
                </a:lnTo>
                <a:lnTo>
                  <a:pt x="16609" y="3737"/>
                </a:lnTo>
                <a:lnTo>
                  <a:pt x="16627" y="3813"/>
                </a:lnTo>
                <a:lnTo>
                  <a:pt x="16655" y="3892"/>
                </a:lnTo>
                <a:lnTo>
                  <a:pt x="16680" y="3968"/>
                </a:lnTo>
                <a:lnTo>
                  <a:pt x="16716" y="4048"/>
                </a:lnTo>
                <a:lnTo>
                  <a:pt x="16748" y="4121"/>
                </a:lnTo>
                <a:lnTo>
                  <a:pt x="16791" y="4197"/>
                </a:lnTo>
                <a:lnTo>
                  <a:pt x="16848" y="4287"/>
                </a:lnTo>
                <a:lnTo>
                  <a:pt x="16913" y="4374"/>
                </a:lnTo>
                <a:lnTo>
                  <a:pt x="16981" y="4458"/>
                </a:lnTo>
                <a:lnTo>
                  <a:pt x="17052" y="4537"/>
                </a:lnTo>
                <a:lnTo>
                  <a:pt x="17135" y="4606"/>
                </a:lnTo>
                <a:lnTo>
                  <a:pt x="17213" y="4675"/>
                </a:lnTo>
                <a:lnTo>
                  <a:pt x="17299" y="4737"/>
                </a:lnTo>
                <a:lnTo>
                  <a:pt x="17389" y="4791"/>
                </a:lnTo>
                <a:lnTo>
                  <a:pt x="17482" y="4838"/>
                </a:lnTo>
                <a:lnTo>
                  <a:pt x="17578" y="4885"/>
                </a:lnTo>
                <a:lnTo>
                  <a:pt x="17678" y="4922"/>
                </a:lnTo>
                <a:lnTo>
                  <a:pt x="17779" y="4951"/>
                </a:lnTo>
                <a:lnTo>
                  <a:pt x="17882" y="4980"/>
                </a:lnTo>
                <a:lnTo>
                  <a:pt x="17986" y="4994"/>
                </a:lnTo>
                <a:lnTo>
                  <a:pt x="18090" y="5005"/>
                </a:lnTo>
                <a:lnTo>
                  <a:pt x="18201" y="5009"/>
                </a:lnTo>
                <a:lnTo>
                  <a:pt x="18308" y="5005"/>
                </a:lnTo>
                <a:lnTo>
                  <a:pt x="18416" y="4994"/>
                </a:lnTo>
                <a:lnTo>
                  <a:pt x="18519" y="4976"/>
                </a:lnTo>
                <a:lnTo>
                  <a:pt x="18627" y="4951"/>
                </a:lnTo>
                <a:lnTo>
                  <a:pt x="18730" y="4918"/>
                </a:lnTo>
                <a:lnTo>
                  <a:pt x="18831" y="4878"/>
                </a:lnTo>
                <a:lnTo>
                  <a:pt x="18931" y="4831"/>
                </a:lnTo>
                <a:lnTo>
                  <a:pt x="19027" y="4777"/>
                </a:lnTo>
                <a:lnTo>
                  <a:pt x="19095" y="4737"/>
                </a:lnTo>
                <a:lnTo>
                  <a:pt x="19163" y="4690"/>
                </a:lnTo>
                <a:lnTo>
                  <a:pt x="19228" y="4639"/>
                </a:lnTo>
                <a:lnTo>
                  <a:pt x="19289" y="4585"/>
                </a:lnTo>
                <a:lnTo>
                  <a:pt x="19346" y="4534"/>
                </a:lnTo>
                <a:lnTo>
                  <a:pt x="19400" y="4476"/>
                </a:lnTo>
                <a:lnTo>
                  <a:pt x="19453" y="4414"/>
                </a:lnTo>
                <a:lnTo>
                  <a:pt x="19500" y="4353"/>
                </a:lnTo>
                <a:lnTo>
                  <a:pt x="19546" y="4287"/>
                </a:lnTo>
                <a:lnTo>
                  <a:pt x="19593" y="4215"/>
                </a:lnTo>
                <a:lnTo>
                  <a:pt x="19632" y="4146"/>
                </a:lnTo>
                <a:lnTo>
                  <a:pt x="19668" y="4077"/>
                </a:lnTo>
                <a:lnTo>
                  <a:pt x="19700" y="4001"/>
                </a:lnTo>
                <a:lnTo>
                  <a:pt x="19729" y="3929"/>
                </a:lnTo>
                <a:lnTo>
                  <a:pt x="19757" y="3849"/>
                </a:lnTo>
                <a:lnTo>
                  <a:pt x="19779" y="3769"/>
                </a:lnTo>
                <a:lnTo>
                  <a:pt x="19797" y="3689"/>
                </a:lnTo>
                <a:lnTo>
                  <a:pt x="19807" y="3610"/>
                </a:lnTo>
                <a:lnTo>
                  <a:pt x="19822" y="3526"/>
                </a:lnTo>
                <a:lnTo>
                  <a:pt x="19829" y="3447"/>
                </a:lnTo>
                <a:lnTo>
                  <a:pt x="19829" y="3283"/>
                </a:lnTo>
                <a:lnTo>
                  <a:pt x="19825" y="3207"/>
                </a:lnTo>
                <a:lnTo>
                  <a:pt x="19811" y="3128"/>
                </a:lnTo>
                <a:lnTo>
                  <a:pt x="19800" y="3044"/>
                </a:lnTo>
                <a:lnTo>
                  <a:pt x="19782" y="2968"/>
                </a:lnTo>
                <a:lnTo>
                  <a:pt x="19764" y="2892"/>
                </a:lnTo>
                <a:lnTo>
                  <a:pt x="19739" y="2816"/>
                </a:lnTo>
                <a:lnTo>
                  <a:pt x="19711" y="2736"/>
                </a:lnTo>
                <a:lnTo>
                  <a:pt x="19679" y="2664"/>
                </a:lnTo>
                <a:lnTo>
                  <a:pt x="19643" y="2591"/>
                </a:lnTo>
                <a:lnTo>
                  <a:pt x="19603" y="2519"/>
                </a:lnTo>
                <a:lnTo>
                  <a:pt x="19546" y="2425"/>
                </a:lnTo>
                <a:lnTo>
                  <a:pt x="19482" y="2338"/>
                </a:lnTo>
                <a:lnTo>
                  <a:pt x="19414" y="2258"/>
                </a:lnTo>
                <a:lnTo>
                  <a:pt x="19342" y="2178"/>
                </a:lnTo>
                <a:lnTo>
                  <a:pt x="19260" y="2106"/>
                </a:lnTo>
                <a:lnTo>
                  <a:pt x="19181" y="2040"/>
                </a:lnTo>
                <a:lnTo>
                  <a:pt x="19095" y="1979"/>
                </a:lnTo>
                <a:lnTo>
                  <a:pt x="19002" y="1921"/>
                </a:lnTo>
                <a:lnTo>
                  <a:pt x="18913" y="1870"/>
                </a:lnTo>
                <a:lnTo>
                  <a:pt x="18720" y="1790"/>
                </a:lnTo>
                <a:lnTo>
                  <a:pt x="18616" y="1761"/>
                </a:lnTo>
                <a:lnTo>
                  <a:pt x="18512" y="1736"/>
                </a:lnTo>
                <a:lnTo>
                  <a:pt x="18405" y="1718"/>
                </a:lnTo>
                <a:lnTo>
                  <a:pt x="18301" y="1707"/>
                </a:lnTo>
                <a:lnTo>
                  <a:pt x="18194" y="1703"/>
                </a:lnTo>
                <a:close/>
                <a:moveTo>
                  <a:pt x="18666" y="0"/>
                </a:moveTo>
                <a:lnTo>
                  <a:pt x="19482" y="217"/>
                </a:lnTo>
                <a:lnTo>
                  <a:pt x="19389" y="913"/>
                </a:lnTo>
                <a:lnTo>
                  <a:pt x="19343" y="1082"/>
                </a:lnTo>
                <a:lnTo>
                  <a:pt x="19285" y="1051"/>
                </a:lnTo>
                <a:lnTo>
                  <a:pt x="19268" y="1044"/>
                </a:lnTo>
                <a:lnTo>
                  <a:pt x="19267" y="1044"/>
                </a:lnTo>
                <a:lnTo>
                  <a:pt x="19185" y="1011"/>
                </a:lnTo>
                <a:lnTo>
                  <a:pt x="19268" y="1044"/>
                </a:lnTo>
                <a:lnTo>
                  <a:pt x="19342" y="1084"/>
                </a:lnTo>
                <a:lnTo>
                  <a:pt x="19343" y="1082"/>
                </a:lnTo>
                <a:lnTo>
                  <a:pt x="19378" y="1102"/>
                </a:lnTo>
                <a:lnTo>
                  <a:pt x="19457" y="1145"/>
                </a:lnTo>
                <a:lnTo>
                  <a:pt x="19582" y="1221"/>
                </a:lnTo>
                <a:lnTo>
                  <a:pt x="19643" y="1261"/>
                </a:lnTo>
                <a:lnTo>
                  <a:pt x="19704" y="1305"/>
                </a:lnTo>
                <a:lnTo>
                  <a:pt x="19707" y="1308"/>
                </a:lnTo>
                <a:lnTo>
                  <a:pt x="19764" y="1352"/>
                </a:lnTo>
                <a:lnTo>
                  <a:pt x="19822" y="1399"/>
                </a:lnTo>
                <a:lnTo>
                  <a:pt x="19925" y="1497"/>
                </a:lnTo>
                <a:lnTo>
                  <a:pt x="19990" y="1558"/>
                </a:lnTo>
                <a:lnTo>
                  <a:pt x="20069" y="1645"/>
                </a:lnTo>
                <a:lnTo>
                  <a:pt x="20115" y="1700"/>
                </a:lnTo>
                <a:lnTo>
                  <a:pt x="20115" y="1700"/>
                </a:lnTo>
                <a:lnTo>
                  <a:pt x="20140" y="1729"/>
                </a:lnTo>
                <a:lnTo>
                  <a:pt x="20115" y="1700"/>
                </a:lnTo>
                <a:lnTo>
                  <a:pt x="20280" y="1602"/>
                </a:lnTo>
                <a:lnTo>
                  <a:pt x="20924" y="1312"/>
                </a:lnTo>
                <a:lnTo>
                  <a:pt x="21350" y="2048"/>
                </a:lnTo>
                <a:lnTo>
                  <a:pt x="20799" y="2472"/>
                </a:lnTo>
                <a:lnTo>
                  <a:pt x="20602" y="2588"/>
                </a:lnTo>
                <a:lnTo>
                  <a:pt x="20638" y="2707"/>
                </a:lnTo>
                <a:lnTo>
                  <a:pt x="20663" y="2823"/>
                </a:lnTo>
                <a:lnTo>
                  <a:pt x="20688" y="2943"/>
                </a:lnTo>
                <a:lnTo>
                  <a:pt x="20702" y="3062"/>
                </a:lnTo>
                <a:lnTo>
                  <a:pt x="20713" y="3182"/>
                </a:lnTo>
                <a:lnTo>
                  <a:pt x="20720" y="3302"/>
                </a:lnTo>
                <a:lnTo>
                  <a:pt x="20720" y="3421"/>
                </a:lnTo>
                <a:lnTo>
                  <a:pt x="20713" y="3537"/>
                </a:lnTo>
                <a:lnTo>
                  <a:pt x="20945" y="3599"/>
                </a:lnTo>
                <a:lnTo>
                  <a:pt x="21600" y="3856"/>
                </a:lnTo>
                <a:lnTo>
                  <a:pt x="21389" y="4682"/>
                </a:lnTo>
                <a:lnTo>
                  <a:pt x="20702" y="4585"/>
                </a:lnTo>
                <a:lnTo>
                  <a:pt x="20444" y="4516"/>
                </a:lnTo>
                <a:lnTo>
                  <a:pt x="20391" y="4621"/>
                </a:lnTo>
                <a:lnTo>
                  <a:pt x="20330" y="4722"/>
                </a:lnTo>
                <a:lnTo>
                  <a:pt x="20269" y="4817"/>
                </a:lnTo>
                <a:lnTo>
                  <a:pt x="20201" y="4911"/>
                </a:lnTo>
                <a:lnTo>
                  <a:pt x="20129" y="5001"/>
                </a:lnTo>
                <a:lnTo>
                  <a:pt x="20051" y="5092"/>
                </a:lnTo>
                <a:lnTo>
                  <a:pt x="19972" y="5175"/>
                </a:lnTo>
                <a:lnTo>
                  <a:pt x="19886" y="5255"/>
                </a:lnTo>
                <a:lnTo>
                  <a:pt x="20022" y="5491"/>
                </a:lnTo>
                <a:lnTo>
                  <a:pt x="20308" y="6136"/>
                </a:lnTo>
                <a:lnTo>
                  <a:pt x="19582" y="6574"/>
                </a:lnTo>
                <a:lnTo>
                  <a:pt x="19163" y="6012"/>
                </a:lnTo>
                <a:lnTo>
                  <a:pt x="19024" y="5773"/>
                </a:lnTo>
                <a:lnTo>
                  <a:pt x="19070" y="5752"/>
                </a:lnTo>
                <a:lnTo>
                  <a:pt x="19117" y="5733"/>
                </a:lnTo>
                <a:lnTo>
                  <a:pt x="19009" y="5773"/>
                </a:lnTo>
                <a:lnTo>
                  <a:pt x="18906" y="5806"/>
                </a:lnTo>
                <a:lnTo>
                  <a:pt x="18820" y="5835"/>
                </a:lnTo>
                <a:lnTo>
                  <a:pt x="18677" y="5868"/>
                </a:lnTo>
                <a:lnTo>
                  <a:pt x="18605" y="5878"/>
                </a:lnTo>
                <a:lnTo>
                  <a:pt x="18526" y="5889"/>
                </a:lnTo>
                <a:lnTo>
                  <a:pt x="18512" y="5889"/>
                </a:lnTo>
                <a:lnTo>
                  <a:pt x="18373" y="5907"/>
                </a:lnTo>
                <a:lnTo>
                  <a:pt x="18237" y="5911"/>
                </a:lnTo>
                <a:lnTo>
                  <a:pt x="18201" y="5915"/>
                </a:lnTo>
                <a:lnTo>
                  <a:pt x="18144" y="5911"/>
                </a:lnTo>
                <a:lnTo>
                  <a:pt x="18093" y="5909"/>
                </a:lnTo>
                <a:lnTo>
                  <a:pt x="18022" y="5904"/>
                </a:lnTo>
                <a:lnTo>
                  <a:pt x="17933" y="5897"/>
                </a:lnTo>
                <a:lnTo>
                  <a:pt x="18036" y="5907"/>
                </a:lnTo>
                <a:lnTo>
                  <a:pt x="18093" y="5909"/>
                </a:lnTo>
                <a:lnTo>
                  <a:pt x="18115" y="5911"/>
                </a:lnTo>
                <a:lnTo>
                  <a:pt x="18018" y="6281"/>
                </a:lnTo>
                <a:lnTo>
                  <a:pt x="17800" y="6828"/>
                </a:lnTo>
                <a:lnTo>
                  <a:pt x="16981" y="6614"/>
                </a:lnTo>
                <a:lnTo>
                  <a:pt x="17042" y="6049"/>
                </a:lnTo>
                <a:lnTo>
                  <a:pt x="17138" y="5675"/>
                </a:lnTo>
                <a:lnTo>
                  <a:pt x="17206" y="5708"/>
                </a:lnTo>
                <a:lnTo>
                  <a:pt x="17110" y="5661"/>
                </a:lnTo>
                <a:lnTo>
                  <a:pt x="17013" y="5610"/>
                </a:lnTo>
                <a:lnTo>
                  <a:pt x="16938" y="5570"/>
                </a:lnTo>
                <a:lnTo>
                  <a:pt x="16813" y="5494"/>
                </a:lnTo>
                <a:lnTo>
                  <a:pt x="16752" y="5451"/>
                </a:lnTo>
                <a:lnTo>
                  <a:pt x="16691" y="5411"/>
                </a:lnTo>
                <a:lnTo>
                  <a:pt x="16684" y="5407"/>
                </a:lnTo>
                <a:lnTo>
                  <a:pt x="16627" y="5360"/>
                </a:lnTo>
                <a:lnTo>
                  <a:pt x="16573" y="5313"/>
                </a:lnTo>
                <a:lnTo>
                  <a:pt x="16466" y="5215"/>
                </a:lnTo>
                <a:lnTo>
                  <a:pt x="16405" y="5154"/>
                </a:lnTo>
                <a:lnTo>
                  <a:pt x="16348" y="5094"/>
                </a:lnTo>
                <a:lnTo>
                  <a:pt x="16312" y="5052"/>
                </a:lnTo>
                <a:lnTo>
                  <a:pt x="16254" y="4983"/>
                </a:lnTo>
                <a:lnTo>
                  <a:pt x="16326" y="5070"/>
                </a:lnTo>
                <a:lnTo>
                  <a:pt x="16348" y="5094"/>
                </a:lnTo>
                <a:lnTo>
                  <a:pt x="16369" y="5117"/>
                </a:lnTo>
                <a:lnTo>
                  <a:pt x="16079" y="5291"/>
                </a:lnTo>
                <a:lnTo>
                  <a:pt x="15542" y="5516"/>
                </a:lnTo>
                <a:lnTo>
                  <a:pt x="15117" y="4784"/>
                </a:lnTo>
                <a:lnTo>
                  <a:pt x="15553" y="4425"/>
                </a:lnTo>
                <a:lnTo>
                  <a:pt x="15836" y="4255"/>
                </a:lnTo>
                <a:lnTo>
                  <a:pt x="15796" y="4135"/>
                </a:lnTo>
                <a:lnTo>
                  <a:pt x="15761" y="4012"/>
                </a:lnTo>
                <a:lnTo>
                  <a:pt x="15732" y="3889"/>
                </a:lnTo>
                <a:lnTo>
                  <a:pt x="15707" y="3766"/>
                </a:lnTo>
                <a:lnTo>
                  <a:pt x="15689" y="3642"/>
                </a:lnTo>
                <a:lnTo>
                  <a:pt x="15682" y="3519"/>
                </a:lnTo>
                <a:lnTo>
                  <a:pt x="15675" y="3392"/>
                </a:lnTo>
                <a:lnTo>
                  <a:pt x="15678" y="3269"/>
                </a:lnTo>
                <a:lnTo>
                  <a:pt x="15399" y="3200"/>
                </a:lnTo>
                <a:lnTo>
                  <a:pt x="14859" y="2972"/>
                </a:lnTo>
                <a:lnTo>
                  <a:pt x="15074" y="2149"/>
                </a:lnTo>
                <a:lnTo>
                  <a:pt x="15632" y="2211"/>
                </a:lnTo>
                <a:lnTo>
                  <a:pt x="15907" y="2283"/>
                </a:lnTo>
                <a:lnTo>
                  <a:pt x="15961" y="2167"/>
                </a:lnTo>
                <a:lnTo>
                  <a:pt x="16022" y="2055"/>
                </a:lnTo>
                <a:lnTo>
                  <a:pt x="16093" y="1950"/>
                </a:lnTo>
                <a:lnTo>
                  <a:pt x="16165" y="1841"/>
                </a:lnTo>
                <a:lnTo>
                  <a:pt x="16244" y="1740"/>
                </a:lnTo>
                <a:lnTo>
                  <a:pt x="16326" y="1642"/>
                </a:lnTo>
                <a:lnTo>
                  <a:pt x="16415" y="1544"/>
                </a:lnTo>
                <a:lnTo>
                  <a:pt x="16508" y="1457"/>
                </a:lnTo>
                <a:lnTo>
                  <a:pt x="16380" y="1236"/>
                </a:lnTo>
                <a:lnTo>
                  <a:pt x="16158" y="689"/>
                </a:lnTo>
                <a:lnTo>
                  <a:pt x="16884" y="254"/>
                </a:lnTo>
                <a:lnTo>
                  <a:pt x="17231" y="703"/>
                </a:lnTo>
                <a:lnTo>
                  <a:pt x="17374" y="939"/>
                </a:lnTo>
                <a:lnTo>
                  <a:pt x="17324" y="960"/>
                </a:lnTo>
                <a:lnTo>
                  <a:pt x="17278" y="979"/>
                </a:lnTo>
                <a:lnTo>
                  <a:pt x="17385" y="939"/>
                </a:lnTo>
                <a:lnTo>
                  <a:pt x="17489" y="906"/>
                </a:lnTo>
                <a:lnTo>
                  <a:pt x="17575" y="877"/>
                </a:lnTo>
                <a:lnTo>
                  <a:pt x="17718" y="848"/>
                </a:lnTo>
                <a:lnTo>
                  <a:pt x="17789" y="834"/>
                </a:lnTo>
                <a:lnTo>
                  <a:pt x="17865" y="819"/>
                </a:lnTo>
                <a:lnTo>
                  <a:pt x="17882" y="819"/>
                </a:lnTo>
                <a:lnTo>
                  <a:pt x="18018" y="805"/>
                </a:lnTo>
                <a:lnTo>
                  <a:pt x="18158" y="801"/>
                </a:lnTo>
                <a:lnTo>
                  <a:pt x="18247" y="801"/>
                </a:lnTo>
                <a:lnTo>
                  <a:pt x="18358" y="808"/>
                </a:lnTo>
                <a:lnTo>
                  <a:pt x="18462" y="815"/>
                </a:lnTo>
                <a:lnTo>
                  <a:pt x="18380" y="808"/>
                </a:lnTo>
                <a:lnTo>
                  <a:pt x="18416" y="663"/>
                </a:lnTo>
                <a:lnTo>
                  <a:pt x="18666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1200">
        <p:pull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2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8" presetID="2" grpId="3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Class="entr" nodeType="after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Class="entr" nodeType="afterEffect" presetSubtype="2" presetID="2" grpId="5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Class="entr" nodeType="afterEffect" presetSubtype="2" presetID="2" grpId="6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Class="entr" nodeType="after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Class="entr" nodeType="afterEffect" presetSubtype="8" presetID="2" grpId="8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Class="entr" nodeType="afterEffect" presetSubtype="8" presetID="2" grpId="9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Class="entr" nodeType="afterEffect" presetSubtype="2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Class="entr" nodeType="afterEffect" presetSubtype="2" presetID="2" grpId="11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Class="entr" nodeType="afterEffect" presetSubtype="2" presetID="2" grpId="12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Class="entr" nodeType="afterEffect" presetSubtype="16" presetID="23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Class="entr" nodeType="afterEffect" presetSubtype="16" presetID="23" grpId="14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Class="entr" nodeType="afterEffect" presetSubtype="16" presetID="23" grpId="15" fill="hold">
                                  <p:stCondLst>
                                    <p:cond delay="8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300"/>
                            </p:stCondLst>
                            <p:childTnLst>
                              <p:par>
                                <p:cTn id="80" presetClass="entr" nodeType="afterEffect" presetSubtype="16" presetID="23" grpId="16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1" grpId="15"/>
      <p:bldP build="whole" bldLvl="1" animBg="1" rev="0" advAuto="0" spid="722" grpId="4"/>
      <p:bldP build="whole" bldLvl="1" animBg="1" rev="0" advAuto="0" spid="721" grpId="5"/>
      <p:bldP build="whole" bldLvl="1" animBg="1" rev="0" advAuto="0" spid="712" grpId="8"/>
      <p:bldP build="whole" bldLvl="1" animBg="1" rev="0" advAuto="0" spid="729" grpId="2"/>
      <p:bldP build="whole" bldLvl="1" animBg="1" rev="0" advAuto="0" spid="718" grpId="9"/>
      <p:bldP build="whole" bldLvl="1" animBg="1" rev="0" advAuto="0" spid="732" grpId="13"/>
      <p:bldP build="whole" bldLvl="1" animBg="1" rev="0" advAuto="0" spid="727" grpId="1"/>
      <p:bldP build="whole" bldLvl="1" animBg="1" rev="0" advAuto="0" spid="719" grpId="12"/>
      <p:bldP build="whole" bldLvl="1" animBg="1" rev="0" advAuto="0" spid="717" grpId="10"/>
      <p:bldP build="whole" bldLvl="1" animBg="1" rev="0" advAuto="0" spid="713" grpId="11"/>
      <p:bldP build="whole" bldLvl="1" animBg="1" rev="0" advAuto="0" spid="714" grpId="7"/>
      <p:bldP build="whole" bldLvl="1" animBg="1" rev="0" advAuto="0" spid="720" grpId="3"/>
      <p:bldP build="whole" bldLvl="1" animBg="1" rev="0" advAuto="0" spid="730" grpId="14"/>
      <p:bldP build="whole" bldLvl="1" animBg="1" rev="0" advAuto="0" spid="728" grpId="6"/>
      <p:bldP build="whole" bldLvl="1" animBg="1" rev="0" advAuto="0" spid="733" grpId="16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lide Number Placeholder 2"/>
          <p:cNvSpPr txBox="1"/>
          <p:nvPr>
            <p:ph type="sldNum" sz="quarter" idx="4294967295"/>
          </p:nvPr>
        </p:nvSpPr>
        <p:spPr>
          <a:xfrm>
            <a:off x="8394347" y="309939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745" name="Group 4"/>
          <p:cNvGrpSpPr/>
          <p:nvPr/>
        </p:nvGrpSpPr>
        <p:grpSpPr>
          <a:xfrm>
            <a:off x="3023728" y="1765451"/>
            <a:ext cx="3101729" cy="2688777"/>
            <a:chOff x="0" y="0"/>
            <a:chExt cx="3101728" cy="2688776"/>
          </a:xfrm>
        </p:grpSpPr>
        <p:sp>
          <p:nvSpPr>
            <p:cNvPr id="736" name="Rounded Rectangle 6"/>
            <p:cNvSpPr/>
            <p:nvPr/>
          </p:nvSpPr>
          <p:spPr>
            <a:xfrm flipH="1">
              <a:off x="136962" y="1872091"/>
              <a:ext cx="2833170" cy="685801"/>
            </a:xfrm>
            <a:prstGeom prst="roundRect">
              <a:avLst>
                <a:gd name="adj" fmla="val 50000"/>
              </a:avLst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762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37" name="Rounded Rectangle 5"/>
            <p:cNvSpPr/>
            <p:nvPr/>
          </p:nvSpPr>
          <p:spPr>
            <a:xfrm flipH="1" rot="3492391">
              <a:off x="719751" y="1001488"/>
              <a:ext cx="2738338" cy="685801"/>
            </a:xfrm>
            <a:prstGeom prst="roundRect">
              <a:avLst>
                <a:gd name="adj" fmla="val 50000"/>
              </a:avLst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762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38" name="Rounded Rectangle 3"/>
            <p:cNvSpPr/>
            <p:nvPr/>
          </p:nvSpPr>
          <p:spPr>
            <a:xfrm rot="18107609">
              <a:off x="-356361" y="1001488"/>
              <a:ext cx="2738338" cy="685801"/>
            </a:xfrm>
            <a:prstGeom prst="roundRect">
              <a:avLst>
                <a:gd name="adj" fmla="val 50000"/>
              </a:avLst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762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39" name="Oval 13"/>
            <p:cNvSpPr/>
            <p:nvPr/>
          </p:nvSpPr>
          <p:spPr>
            <a:xfrm>
              <a:off x="1270157" y="194354"/>
              <a:ext cx="566779" cy="566779"/>
            </a:xfrm>
            <a:prstGeom prst="ellipse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40" name="Oval 14"/>
            <p:cNvSpPr/>
            <p:nvPr/>
          </p:nvSpPr>
          <p:spPr>
            <a:xfrm>
              <a:off x="199569" y="1931602"/>
              <a:ext cx="566779" cy="566779"/>
            </a:xfrm>
            <a:prstGeom prst="ellipse">
              <a:avLst/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41" name="Oval 15"/>
            <p:cNvSpPr/>
            <p:nvPr/>
          </p:nvSpPr>
          <p:spPr>
            <a:xfrm>
              <a:off x="2349315" y="1932749"/>
              <a:ext cx="566779" cy="566779"/>
            </a:xfrm>
            <a:prstGeom prst="ellipse">
              <a:avLst/>
            </a:prstGeom>
            <a:blipFill rotWithShape="1">
              <a:blip r:embed="rId7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42" name="Freeform 17"/>
            <p:cNvSpPr/>
            <p:nvPr/>
          </p:nvSpPr>
          <p:spPr>
            <a:xfrm>
              <a:off x="1439047" y="328178"/>
              <a:ext cx="226181" cy="298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524" fill="norm" stroke="1" extrusionOk="0">
                  <a:moveTo>
                    <a:pt x="6130" y="0"/>
                  </a:moveTo>
                  <a:cubicBezTo>
                    <a:pt x="17514" y="0"/>
                    <a:pt x="17514" y="0"/>
                    <a:pt x="17514" y="0"/>
                  </a:cubicBezTo>
                  <a:cubicBezTo>
                    <a:pt x="18681" y="0"/>
                    <a:pt x="19265" y="223"/>
                    <a:pt x="19849" y="668"/>
                  </a:cubicBezTo>
                  <a:cubicBezTo>
                    <a:pt x="20432" y="1113"/>
                    <a:pt x="21016" y="1781"/>
                    <a:pt x="21016" y="2449"/>
                  </a:cubicBezTo>
                  <a:cubicBezTo>
                    <a:pt x="21016" y="12470"/>
                    <a:pt x="21016" y="12470"/>
                    <a:pt x="21016" y="12470"/>
                  </a:cubicBezTo>
                  <a:cubicBezTo>
                    <a:pt x="20724" y="12247"/>
                    <a:pt x="20432" y="11802"/>
                    <a:pt x="20432" y="11579"/>
                  </a:cubicBezTo>
                  <a:cubicBezTo>
                    <a:pt x="19849" y="11134"/>
                    <a:pt x="19265" y="10689"/>
                    <a:pt x="18389" y="10466"/>
                  </a:cubicBezTo>
                  <a:cubicBezTo>
                    <a:pt x="18389" y="2449"/>
                    <a:pt x="18389" y="2449"/>
                    <a:pt x="18389" y="2449"/>
                  </a:cubicBezTo>
                  <a:cubicBezTo>
                    <a:pt x="18389" y="2227"/>
                    <a:pt x="18389" y="2004"/>
                    <a:pt x="18097" y="2004"/>
                  </a:cubicBezTo>
                  <a:cubicBezTo>
                    <a:pt x="18097" y="1781"/>
                    <a:pt x="17805" y="1781"/>
                    <a:pt x="17514" y="1781"/>
                  </a:cubicBezTo>
                  <a:cubicBezTo>
                    <a:pt x="7297" y="1781"/>
                    <a:pt x="7297" y="1781"/>
                    <a:pt x="7297" y="1781"/>
                  </a:cubicBezTo>
                  <a:cubicBezTo>
                    <a:pt x="7589" y="2449"/>
                    <a:pt x="7589" y="2449"/>
                    <a:pt x="7589" y="2449"/>
                  </a:cubicBezTo>
                  <a:cubicBezTo>
                    <a:pt x="7589" y="3118"/>
                    <a:pt x="7589" y="3118"/>
                    <a:pt x="7589" y="3118"/>
                  </a:cubicBezTo>
                  <a:cubicBezTo>
                    <a:pt x="7589" y="3563"/>
                    <a:pt x="7589" y="3786"/>
                    <a:pt x="7589" y="4008"/>
                  </a:cubicBezTo>
                  <a:cubicBezTo>
                    <a:pt x="7589" y="4231"/>
                    <a:pt x="7297" y="4676"/>
                    <a:pt x="6714" y="4899"/>
                  </a:cubicBezTo>
                  <a:cubicBezTo>
                    <a:pt x="6422" y="5122"/>
                    <a:pt x="6130" y="5344"/>
                    <a:pt x="5546" y="5344"/>
                  </a:cubicBezTo>
                  <a:cubicBezTo>
                    <a:pt x="5254" y="5344"/>
                    <a:pt x="4962" y="5344"/>
                    <a:pt x="4670" y="5344"/>
                  </a:cubicBezTo>
                  <a:cubicBezTo>
                    <a:pt x="3503" y="5344"/>
                    <a:pt x="3503" y="5344"/>
                    <a:pt x="3503" y="5344"/>
                  </a:cubicBezTo>
                  <a:cubicBezTo>
                    <a:pt x="2335" y="5122"/>
                    <a:pt x="2335" y="5122"/>
                    <a:pt x="2335" y="5122"/>
                  </a:cubicBezTo>
                  <a:cubicBezTo>
                    <a:pt x="2335" y="17592"/>
                    <a:pt x="2335" y="17592"/>
                    <a:pt x="2335" y="17592"/>
                  </a:cubicBezTo>
                  <a:cubicBezTo>
                    <a:pt x="2335" y="17814"/>
                    <a:pt x="2627" y="17814"/>
                    <a:pt x="2627" y="18037"/>
                  </a:cubicBezTo>
                  <a:cubicBezTo>
                    <a:pt x="2627" y="18037"/>
                    <a:pt x="2627" y="18037"/>
                    <a:pt x="2627" y="18037"/>
                  </a:cubicBezTo>
                  <a:cubicBezTo>
                    <a:pt x="2919" y="18037"/>
                    <a:pt x="2919" y="18260"/>
                    <a:pt x="3211" y="18260"/>
                  </a:cubicBezTo>
                  <a:cubicBezTo>
                    <a:pt x="8173" y="18260"/>
                    <a:pt x="8173" y="18260"/>
                    <a:pt x="8173" y="18260"/>
                  </a:cubicBezTo>
                  <a:cubicBezTo>
                    <a:pt x="8173" y="18260"/>
                    <a:pt x="8465" y="18482"/>
                    <a:pt x="8465" y="18705"/>
                  </a:cubicBezTo>
                  <a:cubicBezTo>
                    <a:pt x="9049" y="19151"/>
                    <a:pt x="9924" y="19596"/>
                    <a:pt x="10800" y="20041"/>
                  </a:cubicBezTo>
                  <a:cubicBezTo>
                    <a:pt x="3211" y="20041"/>
                    <a:pt x="3211" y="20041"/>
                    <a:pt x="3211" y="20041"/>
                  </a:cubicBezTo>
                  <a:cubicBezTo>
                    <a:pt x="2335" y="20041"/>
                    <a:pt x="1459" y="19819"/>
                    <a:pt x="876" y="19373"/>
                  </a:cubicBezTo>
                  <a:cubicBezTo>
                    <a:pt x="876" y="19373"/>
                    <a:pt x="876" y="19373"/>
                    <a:pt x="876" y="19373"/>
                  </a:cubicBezTo>
                  <a:cubicBezTo>
                    <a:pt x="876" y="19373"/>
                    <a:pt x="876" y="19373"/>
                    <a:pt x="876" y="19373"/>
                  </a:cubicBezTo>
                  <a:cubicBezTo>
                    <a:pt x="292" y="18928"/>
                    <a:pt x="0" y="18260"/>
                    <a:pt x="0" y="17592"/>
                  </a:cubicBezTo>
                  <a:cubicBezTo>
                    <a:pt x="0" y="4454"/>
                    <a:pt x="0" y="4454"/>
                    <a:pt x="0" y="4454"/>
                  </a:cubicBezTo>
                  <a:cubicBezTo>
                    <a:pt x="0" y="4008"/>
                    <a:pt x="0" y="4008"/>
                    <a:pt x="0" y="4008"/>
                  </a:cubicBezTo>
                  <a:cubicBezTo>
                    <a:pt x="292" y="3786"/>
                    <a:pt x="292" y="3786"/>
                    <a:pt x="292" y="3786"/>
                  </a:cubicBezTo>
                  <a:cubicBezTo>
                    <a:pt x="5254" y="223"/>
                    <a:pt x="5254" y="223"/>
                    <a:pt x="5254" y="223"/>
                  </a:cubicBezTo>
                  <a:cubicBezTo>
                    <a:pt x="5546" y="0"/>
                    <a:pt x="5546" y="0"/>
                    <a:pt x="5546" y="0"/>
                  </a:cubicBezTo>
                  <a:cubicBezTo>
                    <a:pt x="6130" y="0"/>
                    <a:pt x="6130" y="0"/>
                    <a:pt x="6130" y="0"/>
                  </a:cubicBezTo>
                  <a:close/>
                  <a:moveTo>
                    <a:pt x="4962" y="11579"/>
                  </a:moveTo>
                  <a:cubicBezTo>
                    <a:pt x="4962" y="12470"/>
                    <a:pt x="4962" y="12470"/>
                    <a:pt x="4962" y="12470"/>
                  </a:cubicBezTo>
                  <a:cubicBezTo>
                    <a:pt x="7881" y="12470"/>
                    <a:pt x="7881" y="12470"/>
                    <a:pt x="7881" y="12470"/>
                  </a:cubicBezTo>
                  <a:cubicBezTo>
                    <a:pt x="7881" y="11579"/>
                    <a:pt x="7881" y="11579"/>
                    <a:pt x="7881" y="11579"/>
                  </a:cubicBezTo>
                  <a:cubicBezTo>
                    <a:pt x="4962" y="11579"/>
                    <a:pt x="4962" y="11579"/>
                    <a:pt x="4962" y="11579"/>
                  </a:cubicBezTo>
                  <a:close/>
                  <a:moveTo>
                    <a:pt x="4962" y="8907"/>
                  </a:moveTo>
                  <a:cubicBezTo>
                    <a:pt x="4962" y="9798"/>
                    <a:pt x="4962" y="9798"/>
                    <a:pt x="4962" y="9798"/>
                  </a:cubicBezTo>
                  <a:cubicBezTo>
                    <a:pt x="16346" y="9798"/>
                    <a:pt x="16346" y="9798"/>
                    <a:pt x="16346" y="9798"/>
                  </a:cubicBezTo>
                  <a:cubicBezTo>
                    <a:pt x="16346" y="8907"/>
                    <a:pt x="16346" y="8907"/>
                    <a:pt x="16346" y="8907"/>
                  </a:cubicBezTo>
                  <a:cubicBezTo>
                    <a:pt x="4962" y="8907"/>
                    <a:pt x="4962" y="8907"/>
                    <a:pt x="4962" y="8907"/>
                  </a:cubicBezTo>
                  <a:close/>
                  <a:moveTo>
                    <a:pt x="4962" y="6235"/>
                  </a:moveTo>
                  <a:cubicBezTo>
                    <a:pt x="4962" y="7348"/>
                    <a:pt x="4962" y="7348"/>
                    <a:pt x="4962" y="7348"/>
                  </a:cubicBezTo>
                  <a:cubicBezTo>
                    <a:pt x="16346" y="7348"/>
                    <a:pt x="16346" y="7348"/>
                    <a:pt x="16346" y="7348"/>
                  </a:cubicBezTo>
                  <a:cubicBezTo>
                    <a:pt x="16346" y="6235"/>
                    <a:pt x="16346" y="6235"/>
                    <a:pt x="16346" y="6235"/>
                  </a:cubicBezTo>
                  <a:cubicBezTo>
                    <a:pt x="4962" y="6235"/>
                    <a:pt x="4962" y="6235"/>
                    <a:pt x="4962" y="6235"/>
                  </a:cubicBezTo>
                  <a:close/>
                  <a:moveTo>
                    <a:pt x="9924" y="3786"/>
                  </a:moveTo>
                  <a:cubicBezTo>
                    <a:pt x="9924" y="4899"/>
                    <a:pt x="9924" y="4899"/>
                    <a:pt x="9924" y="4899"/>
                  </a:cubicBezTo>
                  <a:cubicBezTo>
                    <a:pt x="16346" y="4899"/>
                    <a:pt x="16346" y="4899"/>
                    <a:pt x="16346" y="4899"/>
                  </a:cubicBezTo>
                  <a:cubicBezTo>
                    <a:pt x="16346" y="3786"/>
                    <a:pt x="16346" y="3786"/>
                    <a:pt x="16346" y="3786"/>
                  </a:cubicBezTo>
                  <a:cubicBezTo>
                    <a:pt x="9924" y="3786"/>
                    <a:pt x="9924" y="3786"/>
                    <a:pt x="9924" y="3786"/>
                  </a:cubicBezTo>
                  <a:close/>
                  <a:moveTo>
                    <a:pt x="11968" y="15365"/>
                  </a:moveTo>
                  <a:cubicBezTo>
                    <a:pt x="12551" y="14252"/>
                    <a:pt x="14011" y="13584"/>
                    <a:pt x="16054" y="13361"/>
                  </a:cubicBezTo>
                  <a:cubicBezTo>
                    <a:pt x="14011" y="12470"/>
                    <a:pt x="11384" y="13806"/>
                    <a:pt x="11968" y="15365"/>
                  </a:cubicBezTo>
                  <a:close/>
                  <a:moveTo>
                    <a:pt x="11092" y="12025"/>
                  </a:moveTo>
                  <a:cubicBezTo>
                    <a:pt x="9924" y="12693"/>
                    <a:pt x="9341" y="13584"/>
                    <a:pt x="9049" y="14697"/>
                  </a:cubicBezTo>
                  <a:cubicBezTo>
                    <a:pt x="9049" y="15588"/>
                    <a:pt x="9341" y="16701"/>
                    <a:pt x="10216" y="17592"/>
                  </a:cubicBezTo>
                  <a:cubicBezTo>
                    <a:pt x="11092" y="18482"/>
                    <a:pt x="12551" y="19151"/>
                    <a:pt x="13719" y="19151"/>
                  </a:cubicBezTo>
                  <a:cubicBezTo>
                    <a:pt x="14886" y="19373"/>
                    <a:pt x="16054" y="19151"/>
                    <a:pt x="16930" y="18705"/>
                  </a:cubicBezTo>
                  <a:cubicBezTo>
                    <a:pt x="16930" y="18928"/>
                    <a:pt x="16930" y="19151"/>
                    <a:pt x="17222" y="19373"/>
                  </a:cubicBezTo>
                  <a:cubicBezTo>
                    <a:pt x="18973" y="21155"/>
                    <a:pt x="18973" y="21155"/>
                    <a:pt x="18973" y="21155"/>
                  </a:cubicBezTo>
                  <a:cubicBezTo>
                    <a:pt x="19557" y="21600"/>
                    <a:pt x="20141" y="21600"/>
                    <a:pt x="20724" y="21377"/>
                  </a:cubicBezTo>
                  <a:cubicBezTo>
                    <a:pt x="20724" y="21377"/>
                    <a:pt x="20724" y="21377"/>
                    <a:pt x="20724" y="21377"/>
                  </a:cubicBezTo>
                  <a:cubicBezTo>
                    <a:pt x="21308" y="20932"/>
                    <a:pt x="21600" y="20264"/>
                    <a:pt x="21016" y="20041"/>
                  </a:cubicBezTo>
                  <a:cubicBezTo>
                    <a:pt x="19265" y="18260"/>
                    <a:pt x="19265" y="18260"/>
                    <a:pt x="19265" y="18260"/>
                  </a:cubicBezTo>
                  <a:cubicBezTo>
                    <a:pt x="18973" y="18037"/>
                    <a:pt x="18681" y="17814"/>
                    <a:pt x="18389" y="17814"/>
                  </a:cubicBezTo>
                  <a:cubicBezTo>
                    <a:pt x="19265" y="17146"/>
                    <a:pt x="19557" y="16478"/>
                    <a:pt x="19849" y="15588"/>
                  </a:cubicBezTo>
                  <a:cubicBezTo>
                    <a:pt x="19849" y="14697"/>
                    <a:pt x="19557" y="13584"/>
                    <a:pt x="18681" y="12693"/>
                  </a:cubicBezTo>
                  <a:cubicBezTo>
                    <a:pt x="17805" y="11802"/>
                    <a:pt x="16346" y="11134"/>
                    <a:pt x="15178" y="11134"/>
                  </a:cubicBezTo>
                  <a:cubicBezTo>
                    <a:pt x="13719" y="10911"/>
                    <a:pt x="12259" y="11134"/>
                    <a:pt x="11092" y="12025"/>
                  </a:cubicBezTo>
                  <a:close/>
                  <a:moveTo>
                    <a:pt x="14886" y="12470"/>
                  </a:moveTo>
                  <a:cubicBezTo>
                    <a:pt x="14011" y="12470"/>
                    <a:pt x="13135" y="12470"/>
                    <a:pt x="12259" y="12915"/>
                  </a:cubicBezTo>
                  <a:cubicBezTo>
                    <a:pt x="11384" y="13584"/>
                    <a:pt x="11092" y="14029"/>
                    <a:pt x="10800" y="14920"/>
                  </a:cubicBezTo>
                  <a:cubicBezTo>
                    <a:pt x="10800" y="15588"/>
                    <a:pt x="11092" y="16256"/>
                    <a:pt x="11676" y="16924"/>
                  </a:cubicBezTo>
                  <a:cubicBezTo>
                    <a:pt x="12259" y="17369"/>
                    <a:pt x="13135" y="17814"/>
                    <a:pt x="14011" y="17814"/>
                  </a:cubicBezTo>
                  <a:cubicBezTo>
                    <a:pt x="14886" y="17814"/>
                    <a:pt x="15762" y="17814"/>
                    <a:pt x="16638" y="17369"/>
                  </a:cubicBezTo>
                  <a:cubicBezTo>
                    <a:pt x="17514" y="16924"/>
                    <a:pt x="17805" y="16256"/>
                    <a:pt x="17805" y="15365"/>
                  </a:cubicBezTo>
                  <a:cubicBezTo>
                    <a:pt x="18097" y="14697"/>
                    <a:pt x="17805" y="14029"/>
                    <a:pt x="17222" y="13584"/>
                  </a:cubicBezTo>
                  <a:cubicBezTo>
                    <a:pt x="16638" y="12915"/>
                    <a:pt x="15762" y="12470"/>
                    <a:pt x="14886" y="12470"/>
                  </a:cubicBezTo>
                  <a:close/>
                  <a:moveTo>
                    <a:pt x="6130" y="2004"/>
                  </a:moveTo>
                  <a:cubicBezTo>
                    <a:pt x="3211" y="4231"/>
                    <a:pt x="3211" y="4231"/>
                    <a:pt x="3211" y="4231"/>
                  </a:cubicBezTo>
                  <a:cubicBezTo>
                    <a:pt x="3795" y="4231"/>
                    <a:pt x="3795" y="4231"/>
                    <a:pt x="3795" y="4231"/>
                  </a:cubicBezTo>
                  <a:cubicBezTo>
                    <a:pt x="4962" y="4454"/>
                    <a:pt x="4962" y="4454"/>
                    <a:pt x="4962" y="4454"/>
                  </a:cubicBezTo>
                  <a:cubicBezTo>
                    <a:pt x="4962" y="4454"/>
                    <a:pt x="4962" y="4454"/>
                    <a:pt x="4962" y="4454"/>
                  </a:cubicBezTo>
                  <a:cubicBezTo>
                    <a:pt x="4962" y="4454"/>
                    <a:pt x="4962" y="4454"/>
                    <a:pt x="4962" y="4454"/>
                  </a:cubicBezTo>
                  <a:cubicBezTo>
                    <a:pt x="4962" y="4454"/>
                    <a:pt x="5254" y="4454"/>
                    <a:pt x="5254" y="4454"/>
                  </a:cubicBezTo>
                  <a:cubicBezTo>
                    <a:pt x="5546" y="4454"/>
                    <a:pt x="5838" y="4231"/>
                    <a:pt x="6130" y="4231"/>
                  </a:cubicBezTo>
                  <a:cubicBezTo>
                    <a:pt x="6130" y="4008"/>
                    <a:pt x="6422" y="3786"/>
                    <a:pt x="6422" y="3786"/>
                  </a:cubicBezTo>
                  <a:cubicBezTo>
                    <a:pt x="6422" y="3563"/>
                    <a:pt x="6422" y="3563"/>
                    <a:pt x="6422" y="3340"/>
                  </a:cubicBezTo>
                  <a:cubicBezTo>
                    <a:pt x="6422" y="3340"/>
                    <a:pt x="6422" y="3340"/>
                    <a:pt x="6422" y="3340"/>
                  </a:cubicBezTo>
                  <a:cubicBezTo>
                    <a:pt x="6422" y="3340"/>
                    <a:pt x="6422" y="3340"/>
                    <a:pt x="6422" y="3340"/>
                  </a:cubicBezTo>
                  <a:cubicBezTo>
                    <a:pt x="6130" y="2449"/>
                    <a:pt x="6130" y="2449"/>
                    <a:pt x="6130" y="2449"/>
                  </a:cubicBezTo>
                  <a:lnTo>
                    <a:pt x="6130" y="2004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43" name="Freeform 18"/>
            <p:cNvSpPr/>
            <p:nvPr/>
          </p:nvSpPr>
          <p:spPr>
            <a:xfrm>
              <a:off x="379194" y="2051115"/>
              <a:ext cx="207527" cy="327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39" y="0"/>
                  </a:moveTo>
                  <a:cubicBezTo>
                    <a:pt x="13863" y="0"/>
                    <a:pt x="16442" y="815"/>
                    <a:pt x="18376" y="2038"/>
                  </a:cubicBezTo>
                  <a:cubicBezTo>
                    <a:pt x="20310" y="3260"/>
                    <a:pt x="21600" y="5094"/>
                    <a:pt x="21600" y="6928"/>
                  </a:cubicBezTo>
                  <a:cubicBezTo>
                    <a:pt x="21600" y="8151"/>
                    <a:pt x="20955" y="9374"/>
                    <a:pt x="19988" y="10392"/>
                  </a:cubicBezTo>
                  <a:cubicBezTo>
                    <a:pt x="19021" y="11411"/>
                    <a:pt x="18054" y="12023"/>
                    <a:pt x="16442" y="12634"/>
                  </a:cubicBezTo>
                  <a:cubicBezTo>
                    <a:pt x="16442" y="13449"/>
                    <a:pt x="16442" y="13449"/>
                    <a:pt x="16442" y="13449"/>
                  </a:cubicBezTo>
                  <a:cubicBezTo>
                    <a:pt x="17087" y="13449"/>
                    <a:pt x="17087" y="13449"/>
                    <a:pt x="17087" y="13449"/>
                  </a:cubicBezTo>
                  <a:cubicBezTo>
                    <a:pt x="17731" y="13245"/>
                    <a:pt x="17731" y="13245"/>
                    <a:pt x="17731" y="13245"/>
                  </a:cubicBezTo>
                  <a:cubicBezTo>
                    <a:pt x="18054" y="13857"/>
                    <a:pt x="18054" y="13857"/>
                    <a:pt x="18054" y="13857"/>
                  </a:cubicBezTo>
                  <a:cubicBezTo>
                    <a:pt x="18376" y="14264"/>
                    <a:pt x="18376" y="14672"/>
                    <a:pt x="18376" y="14875"/>
                  </a:cubicBezTo>
                  <a:cubicBezTo>
                    <a:pt x="18376" y="15283"/>
                    <a:pt x="18376" y="15691"/>
                    <a:pt x="18054" y="16098"/>
                  </a:cubicBezTo>
                  <a:cubicBezTo>
                    <a:pt x="18054" y="16302"/>
                    <a:pt x="18054" y="16302"/>
                    <a:pt x="18054" y="16302"/>
                  </a:cubicBezTo>
                  <a:cubicBezTo>
                    <a:pt x="18054" y="16302"/>
                    <a:pt x="18054" y="16302"/>
                    <a:pt x="18054" y="16302"/>
                  </a:cubicBezTo>
                  <a:cubicBezTo>
                    <a:pt x="18376" y="16709"/>
                    <a:pt x="18376" y="17117"/>
                    <a:pt x="18376" y="17525"/>
                  </a:cubicBezTo>
                  <a:cubicBezTo>
                    <a:pt x="18376" y="17932"/>
                    <a:pt x="18376" y="18340"/>
                    <a:pt x="18054" y="18747"/>
                  </a:cubicBezTo>
                  <a:cubicBezTo>
                    <a:pt x="17731" y="18951"/>
                    <a:pt x="17731" y="18951"/>
                    <a:pt x="17731" y="18951"/>
                  </a:cubicBezTo>
                  <a:cubicBezTo>
                    <a:pt x="17087" y="19155"/>
                    <a:pt x="17087" y="19155"/>
                    <a:pt x="17087" y="19155"/>
                  </a:cubicBezTo>
                  <a:cubicBezTo>
                    <a:pt x="4836" y="19766"/>
                    <a:pt x="4836" y="19766"/>
                    <a:pt x="4836" y="19766"/>
                  </a:cubicBezTo>
                  <a:cubicBezTo>
                    <a:pt x="4191" y="19766"/>
                    <a:pt x="4191" y="19766"/>
                    <a:pt x="4191" y="19766"/>
                  </a:cubicBezTo>
                  <a:cubicBezTo>
                    <a:pt x="3869" y="19358"/>
                    <a:pt x="3869" y="19358"/>
                    <a:pt x="3869" y="19358"/>
                  </a:cubicBezTo>
                  <a:cubicBezTo>
                    <a:pt x="3546" y="18951"/>
                    <a:pt x="3546" y="18543"/>
                    <a:pt x="3224" y="18340"/>
                  </a:cubicBezTo>
                  <a:cubicBezTo>
                    <a:pt x="3224" y="17932"/>
                    <a:pt x="3546" y="17525"/>
                    <a:pt x="3869" y="16913"/>
                  </a:cubicBezTo>
                  <a:cubicBezTo>
                    <a:pt x="3869" y="16913"/>
                    <a:pt x="3869" y="16913"/>
                    <a:pt x="3869" y="16913"/>
                  </a:cubicBezTo>
                  <a:cubicBezTo>
                    <a:pt x="3869" y="16709"/>
                    <a:pt x="3869" y="16709"/>
                    <a:pt x="3869" y="16709"/>
                  </a:cubicBezTo>
                  <a:cubicBezTo>
                    <a:pt x="3546" y="16506"/>
                    <a:pt x="3546" y="16098"/>
                    <a:pt x="3224" y="15691"/>
                  </a:cubicBezTo>
                  <a:cubicBezTo>
                    <a:pt x="3224" y="15283"/>
                    <a:pt x="3546" y="14875"/>
                    <a:pt x="3869" y="14468"/>
                  </a:cubicBezTo>
                  <a:cubicBezTo>
                    <a:pt x="4191" y="14060"/>
                    <a:pt x="4191" y="14060"/>
                    <a:pt x="4191" y="14060"/>
                  </a:cubicBezTo>
                  <a:cubicBezTo>
                    <a:pt x="4836" y="14060"/>
                    <a:pt x="4836" y="14060"/>
                    <a:pt x="4836" y="14060"/>
                  </a:cubicBezTo>
                  <a:cubicBezTo>
                    <a:pt x="5158" y="14060"/>
                    <a:pt x="5158" y="14060"/>
                    <a:pt x="5158" y="14060"/>
                  </a:cubicBezTo>
                  <a:cubicBezTo>
                    <a:pt x="5158" y="12838"/>
                    <a:pt x="5158" y="12838"/>
                    <a:pt x="5158" y="12838"/>
                  </a:cubicBezTo>
                  <a:cubicBezTo>
                    <a:pt x="3546" y="12226"/>
                    <a:pt x="2257" y="11411"/>
                    <a:pt x="1612" y="10392"/>
                  </a:cubicBezTo>
                  <a:cubicBezTo>
                    <a:pt x="645" y="9374"/>
                    <a:pt x="0" y="8151"/>
                    <a:pt x="0" y="6928"/>
                  </a:cubicBezTo>
                  <a:cubicBezTo>
                    <a:pt x="0" y="5094"/>
                    <a:pt x="1290" y="3260"/>
                    <a:pt x="3224" y="2038"/>
                  </a:cubicBezTo>
                  <a:cubicBezTo>
                    <a:pt x="5158" y="815"/>
                    <a:pt x="7737" y="0"/>
                    <a:pt x="10639" y="0"/>
                  </a:cubicBezTo>
                  <a:close/>
                  <a:moveTo>
                    <a:pt x="8382" y="8151"/>
                  </a:moveTo>
                  <a:cubicBezTo>
                    <a:pt x="8704" y="8355"/>
                    <a:pt x="8704" y="8355"/>
                    <a:pt x="9027" y="8355"/>
                  </a:cubicBezTo>
                  <a:cubicBezTo>
                    <a:pt x="9027" y="8355"/>
                    <a:pt x="9349" y="8355"/>
                    <a:pt x="9672" y="8151"/>
                  </a:cubicBezTo>
                  <a:cubicBezTo>
                    <a:pt x="9672" y="7947"/>
                    <a:pt x="9672" y="7947"/>
                    <a:pt x="9672" y="7947"/>
                  </a:cubicBezTo>
                  <a:cubicBezTo>
                    <a:pt x="9994" y="8151"/>
                    <a:pt x="9994" y="8151"/>
                    <a:pt x="9994" y="8151"/>
                  </a:cubicBezTo>
                  <a:cubicBezTo>
                    <a:pt x="10316" y="8355"/>
                    <a:pt x="10316" y="8355"/>
                    <a:pt x="10639" y="8355"/>
                  </a:cubicBezTo>
                  <a:cubicBezTo>
                    <a:pt x="10961" y="8355"/>
                    <a:pt x="11284" y="8355"/>
                    <a:pt x="11284" y="8151"/>
                  </a:cubicBezTo>
                  <a:cubicBezTo>
                    <a:pt x="11606" y="7947"/>
                    <a:pt x="11606" y="7947"/>
                    <a:pt x="11606" y="7947"/>
                  </a:cubicBezTo>
                  <a:cubicBezTo>
                    <a:pt x="11606" y="8151"/>
                    <a:pt x="11606" y="8151"/>
                    <a:pt x="11606" y="8151"/>
                  </a:cubicBezTo>
                  <a:cubicBezTo>
                    <a:pt x="11928" y="8355"/>
                    <a:pt x="12251" y="8355"/>
                    <a:pt x="12573" y="8355"/>
                  </a:cubicBezTo>
                  <a:cubicBezTo>
                    <a:pt x="12896" y="8355"/>
                    <a:pt x="13218" y="8355"/>
                    <a:pt x="13540" y="8151"/>
                  </a:cubicBezTo>
                  <a:cubicBezTo>
                    <a:pt x="13863" y="7743"/>
                    <a:pt x="13863" y="7743"/>
                    <a:pt x="13863" y="7743"/>
                  </a:cubicBezTo>
                  <a:cubicBezTo>
                    <a:pt x="14830" y="8151"/>
                    <a:pt x="14830" y="8151"/>
                    <a:pt x="14830" y="8151"/>
                  </a:cubicBezTo>
                  <a:cubicBezTo>
                    <a:pt x="12573" y="10596"/>
                    <a:pt x="12573" y="10596"/>
                    <a:pt x="12573" y="10596"/>
                  </a:cubicBezTo>
                  <a:cubicBezTo>
                    <a:pt x="12573" y="13653"/>
                    <a:pt x="12573" y="13653"/>
                    <a:pt x="12573" y="13653"/>
                  </a:cubicBezTo>
                  <a:cubicBezTo>
                    <a:pt x="14185" y="13449"/>
                    <a:pt x="14185" y="13449"/>
                    <a:pt x="14185" y="13449"/>
                  </a:cubicBezTo>
                  <a:cubicBezTo>
                    <a:pt x="14185" y="12226"/>
                    <a:pt x="14185" y="12226"/>
                    <a:pt x="14185" y="12226"/>
                  </a:cubicBezTo>
                  <a:cubicBezTo>
                    <a:pt x="14185" y="11819"/>
                    <a:pt x="14185" y="11819"/>
                    <a:pt x="14185" y="11819"/>
                  </a:cubicBezTo>
                  <a:cubicBezTo>
                    <a:pt x="14830" y="11615"/>
                    <a:pt x="14830" y="11615"/>
                    <a:pt x="14830" y="11615"/>
                  </a:cubicBezTo>
                  <a:cubicBezTo>
                    <a:pt x="16119" y="11208"/>
                    <a:pt x="17409" y="10596"/>
                    <a:pt x="18054" y="9577"/>
                  </a:cubicBezTo>
                  <a:cubicBezTo>
                    <a:pt x="19021" y="8966"/>
                    <a:pt x="19343" y="7947"/>
                    <a:pt x="19343" y="6928"/>
                  </a:cubicBezTo>
                  <a:cubicBezTo>
                    <a:pt x="19343" y="5502"/>
                    <a:pt x="18376" y="4075"/>
                    <a:pt x="16764" y="3057"/>
                  </a:cubicBezTo>
                  <a:cubicBezTo>
                    <a:pt x="15152" y="2038"/>
                    <a:pt x="13218" y="1426"/>
                    <a:pt x="10639" y="1426"/>
                  </a:cubicBezTo>
                  <a:cubicBezTo>
                    <a:pt x="8382" y="1426"/>
                    <a:pt x="6125" y="2038"/>
                    <a:pt x="4836" y="3057"/>
                  </a:cubicBezTo>
                  <a:cubicBezTo>
                    <a:pt x="3224" y="4075"/>
                    <a:pt x="2257" y="5502"/>
                    <a:pt x="2257" y="6928"/>
                  </a:cubicBezTo>
                  <a:cubicBezTo>
                    <a:pt x="2257" y="7947"/>
                    <a:pt x="2579" y="8966"/>
                    <a:pt x="3546" y="9781"/>
                  </a:cubicBezTo>
                  <a:cubicBezTo>
                    <a:pt x="4191" y="10596"/>
                    <a:pt x="5481" y="11208"/>
                    <a:pt x="6770" y="11819"/>
                  </a:cubicBezTo>
                  <a:cubicBezTo>
                    <a:pt x="7415" y="12023"/>
                    <a:pt x="7415" y="12023"/>
                    <a:pt x="7415" y="12023"/>
                  </a:cubicBezTo>
                  <a:cubicBezTo>
                    <a:pt x="7415" y="12430"/>
                    <a:pt x="7415" y="12430"/>
                    <a:pt x="7415" y="12430"/>
                  </a:cubicBezTo>
                  <a:cubicBezTo>
                    <a:pt x="7415" y="13653"/>
                    <a:pt x="7415" y="13653"/>
                    <a:pt x="7415" y="13653"/>
                  </a:cubicBezTo>
                  <a:cubicBezTo>
                    <a:pt x="9349" y="13653"/>
                    <a:pt x="9349" y="13653"/>
                    <a:pt x="9349" y="13653"/>
                  </a:cubicBezTo>
                  <a:cubicBezTo>
                    <a:pt x="9349" y="10596"/>
                    <a:pt x="9349" y="10596"/>
                    <a:pt x="9349" y="10596"/>
                  </a:cubicBezTo>
                  <a:cubicBezTo>
                    <a:pt x="7093" y="8151"/>
                    <a:pt x="7093" y="8151"/>
                    <a:pt x="7093" y="8151"/>
                  </a:cubicBezTo>
                  <a:cubicBezTo>
                    <a:pt x="8060" y="7743"/>
                    <a:pt x="8060" y="7743"/>
                    <a:pt x="8060" y="7743"/>
                  </a:cubicBezTo>
                  <a:cubicBezTo>
                    <a:pt x="8382" y="8151"/>
                    <a:pt x="8382" y="8151"/>
                    <a:pt x="8382" y="8151"/>
                  </a:cubicBezTo>
                  <a:close/>
                  <a:moveTo>
                    <a:pt x="12896" y="8762"/>
                  </a:moveTo>
                  <a:cubicBezTo>
                    <a:pt x="12896" y="8762"/>
                    <a:pt x="12896" y="8762"/>
                    <a:pt x="12573" y="8762"/>
                  </a:cubicBezTo>
                  <a:cubicBezTo>
                    <a:pt x="12251" y="8762"/>
                    <a:pt x="11928" y="8762"/>
                    <a:pt x="11606" y="8558"/>
                  </a:cubicBezTo>
                  <a:cubicBezTo>
                    <a:pt x="11284" y="8558"/>
                    <a:pt x="10961" y="8762"/>
                    <a:pt x="10639" y="8762"/>
                  </a:cubicBezTo>
                  <a:cubicBezTo>
                    <a:pt x="10316" y="8762"/>
                    <a:pt x="9994" y="8558"/>
                    <a:pt x="9672" y="8558"/>
                  </a:cubicBezTo>
                  <a:cubicBezTo>
                    <a:pt x="9349" y="8558"/>
                    <a:pt x="9027" y="8762"/>
                    <a:pt x="9027" y="8762"/>
                  </a:cubicBezTo>
                  <a:cubicBezTo>
                    <a:pt x="8704" y="8762"/>
                    <a:pt x="8704" y="8762"/>
                    <a:pt x="8704" y="8558"/>
                  </a:cubicBezTo>
                  <a:cubicBezTo>
                    <a:pt x="10316" y="10189"/>
                    <a:pt x="10316" y="10189"/>
                    <a:pt x="10316" y="10189"/>
                  </a:cubicBezTo>
                  <a:cubicBezTo>
                    <a:pt x="10316" y="10392"/>
                    <a:pt x="10316" y="10392"/>
                    <a:pt x="10316" y="10392"/>
                  </a:cubicBezTo>
                  <a:cubicBezTo>
                    <a:pt x="10316" y="10392"/>
                    <a:pt x="10316" y="10392"/>
                    <a:pt x="10316" y="10392"/>
                  </a:cubicBezTo>
                  <a:cubicBezTo>
                    <a:pt x="10316" y="13653"/>
                    <a:pt x="10316" y="13653"/>
                    <a:pt x="10316" y="13653"/>
                  </a:cubicBezTo>
                  <a:cubicBezTo>
                    <a:pt x="11284" y="13653"/>
                    <a:pt x="11284" y="13653"/>
                    <a:pt x="11284" y="13653"/>
                  </a:cubicBezTo>
                  <a:cubicBezTo>
                    <a:pt x="11284" y="10392"/>
                    <a:pt x="11284" y="10392"/>
                    <a:pt x="11284" y="10392"/>
                  </a:cubicBezTo>
                  <a:cubicBezTo>
                    <a:pt x="11284" y="10392"/>
                    <a:pt x="11284" y="10392"/>
                    <a:pt x="11284" y="10392"/>
                  </a:cubicBezTo>
                  <a:cubicBezTo>
                    <a:pt x="11284" y="10189"/>
                    <a:pt x="11284" y="10189"/>
                    <a:pt x="11284" y="10189"/>
                  </a:cubicBezTo>
                  <a:cubicBezTo>
                    <a:pt x="12896" y="8762"/>
                    <a:pt x="12896" y="8762"/>
                    <a:pt x="12896" y="8762"/>
                  </a:cubicBezTo>
                  <a:close/>
                  <a:moveTo>
                    <a:pt x="13863" y="19562"/>
                  </a:moveTo>
                  <a:cubicBezTo>
                    <a:pt x="7737" y="19970"/>
                    <a:pt x="7737" y="19970"/>
                    <a:pt x="7737" y="19970"/>
                  </a:cubicBezTo>
                  <a:cubicBezTo>
                    <a:pt x="8060" y="20989"/>
                    <a:pt x="9349" y="21600"/>
                    <a:pt x="10961" y="21600"/>
                  </a:cubicBezTo>
                  <a:cubicBezTo>
                    <a:pt x="12573" y="21600"/>
                    <a:pt x="13863" y="20785"/>
                    <a:pt x="13863" y="19766"/>
                  </a:cubicBezTo>
                  <a:cubicBezTo>
                    <a:pt x="13863" y="19766"/>
                    <a:pt x="13863" y="19766"/>
                    <a:pt x="13863" y="19562"/>
                  </a:cubicBezTo>
                  <a:close/>
                  <a:moveTo>
                    <a:pt x="16119" y="17321"/>
                  </a:moveTo>
                  <a:cubicBezTo>
                    <a:pt x="5481" y="17932"/>
                    <a:pt x="5481" y="17932"/>
                    <a:pt x="5481" y="17932"/>
                  </a:cubicBezTo>
                  <a:cubicBezTo>
                    <a:pt x="5481" y="18136"/>
                    <a:pt x="5481" y="18136"/>
                    <a:pt x="5481" y="18136"/>
                  </a:cubicBezTo>
                  <a:cubicBezTo>
                    <a:pt x="5481" y="18136"/>
                    <a:pt x="5481" y="18340"/>
                    <a:pt x="5481" y="18340"/>
                  </a:cubicBezTo>
                  <a:cubicBezTo>
                    <a:pt x="16119" y="17728"/>
                    <a:pt x="16119" y="17728"/>
                    <a:pt x="16119" y="17728"/>
                  </a:cubicBezTo>
                  <a:cubicBezTo>
                    <a:pt x="16119" y="17728"/>
                    <a:pt x="16119" y="17525"/>
                    <a:pt x="16119" y="17525"/>
                  </a:cubicBezTo>
                  <a:cubicBezTo>
                    <a:pt x="16119" y="17525"/>
                    <a:pt x="16119" y="17525"/>
                    <a:pt x="16119" y="17321"/>
                  </a:cubicBezTo>
                  <a:close/>
                  <a:moveTo>
                    <a:pt x="16119" y="14875"/>
                  </a:moveTo>
                  <a:cubicBezTo>
                    <a:pt x="5481" y="15487"/>
                    <a:pt x="5481" y="15487"/>
                    <a:pt x="5481" y="15487"/>
                  </a:cubicBezTo>
                  <a:cubicBezTo>
                    <a:pt x="5481" y="15487"/>
                    <a:pt x="5481" y="15487"/>
                    <a:pt x="5481" y="15691"/>
                  </a:cubicBezTo>
                  <a:cubicBezTo>
                    <a:pt x="5481" y="15691"/>
                    <a:pt x="5481" y="15691"/>
                    <a:pt x="5481" y="15691"/>
                  </a:cubicBezTo>
                  <a:cubicBezTo>
                    <a:pt x="16119" y="15079"/>
                    <a:pt x="16119" y="15079"/>
                    <a:pt x="16119" y="15079"/>
                  </a:cubicBezTo>
                  <a:cubicBezTo>
                    <a:pt x="16119" y="15079"/>
                    <a:pt x="16119" y="15079"/>
                    <a:pt x="16119" y="14875"/>
                  </a:cubicBezTo>
                  <a:cubicBezTo>
                    <a:pt x="16119" y="14875"/>
                    <a:pt x="16119" y="14875"/>
                    <a:pt x="16119" y="1487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44" name="Freeform 19"/>
            <p:cNvSpPr/>
            <p:nvPr/>
          </p:nvSpPr>
          <p:spPr>
            <a:xfrm>
              <a:off x="2490525" y="2095542"/>
              <a:ext cx="287448" cy="249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689" y="5067"/>
                  </a:moveTo>
                  <a:cubicBezTo>
                    <a:pt x="10340" y="5067"/>
                    <a:pt x="10340" y="5067"/>
                    <a:pt x="10340" y="5067"/>
                  </a:cubicBezTo>
                  <a:cubicBezTo>
                    <a:pt x="11259" y="4267"/>
                    <a:pt x="11259" y="4267"/>
                    <a:pt x="11259" y="4267"/>
                  </a:cubicBezTo>
                  <a:cubicBezTo>
                    <a:pt x="16544" y="0"/>
                    <a:pt x="16544" y="0"/>
                    <a:pt x="16544" y="0"/>
                  </a:cubicBezTo>
                  <a:cubicBezTo>
                    <a:pt x="16544" y="8800"/>
                    <a:pt x="16544" y="8800"/>
                    <a:pt x="16544" y="8800"/>
                  </a:cubicBezTo>
                  <a:cubicBezTo>
                    <a:pt x="16544" y="17600"/>
                    <a:pt x="16544" y="17600"/>
                    <a:pt x="16544" y="17600"/>
                  </a:cubicBezTo>
                  <a:cubicBezTo>
                    <a:pt x="11259" y="13067"/>
                    <a:pt x="11259" y="13067"/>
                    <a:pt x="11259" y="13067"/>
                  </a:cubicBezTo>
                  <a:cubicBezTo>
                    <a:pt x="10340" y="12533"/>
                    <a:pt x="10340" y="12533"/>
                    <a:pt x="10340" y="12533"/>
                  </a:cubicBezTo>
                  <a:cubicBezTo>
                    <a:pt x="7353" y="12533"/>
                    <a:pt x="7353" y="12533"/>
                    <a:pt x="7353" y="12533"/>
                  </a:cubicBezTo>
                  <a:cubicBezTo>
                    <a:pt x="8961" y="18667"/>
                    <a:pt x="8961" y="18667"/>
                    <a:pt x="8961" y="18667"/>
                  </a:cubicBezTo>
                  <a:cubicBezTo>
                    <a:pt x="10110" y="18667"/>
                    <a:pt x="10110" y="18667"/>
                    <a:pt x="10110" y="18667"/>
                  </a:cubicBezTo>
                  <a:cubicBezTo>
                    <a:pt x="10110" y="21600"/>
                    <a:pt x="10110" y="21600"/>
                    <a:pt x="10110" y="21600"/>
                  </a:cubicBezTo>
                  <a:cubicBezTo>
                    <a:pt x="9651" y="21600"/>
                    <a:pt x="9651" y="21600"/>
                    <a:pt x="9651" y="21600"/>
                  </a:cubicBezTo>
                  <a:cubicBezTo>
                    <a:pt x="4596" y="21600"/>
                    <a:pt x="4596" y="21600"/>
                    <a:pt x="4596" y="21600"/>
                  </a:cubicBezTo>
                  <a:cubicBezTo>
                    <a:pt x="2298" y="12533"/>
                    <a:pt x="2298" y="12533"/>
                    <a:pt x="2298" y="12533"/>
                  </a:cubicBezTo>
                  <a:cubicBezTo>
                    <a:pt x="689" y="12533"/>
                    <a:pt x="689" y="12533"/>
                    <a:pt x="689" y="12533"/>
                  </a:cubicBezTo>
                  <a:cubicBezTo>
                    <a:pt x="-230" y="9867"/>
                    <a:pt x="-230" y="7467"/>
                    <a:pt x="689" y="5067"/>
                  </a:cubicBezTo>
                  <a:close/>
                  <a:moveTo>
                    <a:pt x="19761" y="6133"/>
                  </a:moveTo>
                  <a:cubicBezTo>
                    <a:pt x="20681" y="6400"/>
                    <a:pt x="21370" y="7467"/>
                    <a:pt x="21370" y="8800"/>
                  </a:cubicBezTo>
                  <a:cubicBezTo>
                    <a:pt x="21370" y="10133"/>
                    <a:pt x="20681" y="11200"/>
                    <a:pt x="19761" y="11467"/>
                  </a:cubicBezTo>
                  <a:cubicBezTo>
                    <a:pt x="19761" y="17600"/>
                    <a:pt x="19761" y="17600"/>
                    <a:pt x="19761" y="17600"/>
                  </a:cubicBezTo>
                  <a:cubicBezTo>
                    <a:pt x="17693" y="17600"/>
                    <a:pt x="17693" y="17600"/>
                    <a:pt x="17693" y="17600"/>
                  </a:cubicBezTo>
                  <a:cubicBezTo>
                    <a:pt x="17693" y="0"/>
                    <a:pt x="17693" y="0"/>
                    <a:pt x="17693" y="0"/>
                  </a:cubicBezTo>
                  <a:cubicBezTo>
                    <a:pt x="19761" y="0"/>
                    <a:pt x="19761" y="0"/>
                    <a:pt x="19761" y="0"/>
                  </a:cubicBezTo>
                  <a:cubicBezTo>
                    <a:pt x="19761" y="6133"/>
                    <a:pt x="19761" y="6133"/>
                    <a:pt x="19761" y="6133"/>
                  </a:cubicBezTo>
                  <a:close/>
                  <a:moveTo>
                    <a:pt x="10340" y="13067"/>
                  </a:moveTo>
                  <a:cubicBezTo>
                    <a:pt x="8272" y="13067"/>
                    <a:pt x="8272" y="13067"/>
                    <a:pt x="8272" y="13067"/>
                  </a:cubicBezTo>
                  <a:cubicBezTo>
                    <a:pt x="8961" y="16267"/>
                    <a:pt x="8961" y="16267"/>
                    <a:pt x="8961" y="16267"/>
                  </a:cubicBezTo>
                  <a:cubicBezTo>
                    <a:pt x="9651" y="16267"/>
                    <a:pt x="9651" y="16267"/>
                    <a:pt x="9651" y="16267"/>
                  </a:cubicBezTo>
                  <a:cubicBezTo>
                    <a:pt x="9651" y="15200"/>
                    <a:pt x="9651" y="15200"/>
                    <a:pt x="9651" y="15200"/>
                  </a:cubicBezTo>
                  <a:lnTo>
                    <a:pt x="10340" y="13067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748" name="Group 23"/>
          <p:cNvGrpSpPr/>
          <p:nvPr/>
        </p:nvGrpSpPr>
        <p:grpSpPr>
          <a:xfrm>
            <a:off x="6156364" y="3554817"/>
            <a:ext cx="2442063" cy="983581"/>
            <a:chOff x="0" y="0"/>
            <a:chExt cx="2442062" cy="983580"/>
          </a:xfrm>
        </p:grpSpPr>
        <p:sp>
          <p:nvSpPr>
            <p:cNvPr id="746" name="TextBox 24"/>
            <p:cNvSpPr txBox="1"/>
            <p:nvPr/>
          </p:nvSpPr>
          <p:spPr>
            <a:xfrm>
              <a:off x="0" y="0"/>
              <a:ext cx="1475740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rPr b="0"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</a:p>
          </p:txBody>
        </p:sp>
        <p:sp>
          <p:nvSpPr>
            <p:cNvPr id="747" name="Rectangle 25"/>
            <p:cNvSpPr txBox="1"/>
            <p:nvPr/>
          </p:nvSpPr>
          <p:spPr>
            <a:xfrm>
              <a:off x="0" y="228000"/>
              <a:ext cx="2442063" cy="7555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 输入您的内容 输入您的标题输入您的标题 输入您的内容 输入您的内容</a:t>
              </a:r>
              <a:r>
                <a:t>mi </a:t>
              </a: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 输入您的内容 输入您的标题输入您的标题 输入您的内容 输入您的内容</a:t>
              </a:r>
            </a:p>
          </p:txBody>
        </p:sp>
      </p:grpSp>
      <p:grpSp>
        <p:nvGrpSpPr>
          <p:cNvPr id="751" name="Group 26"/>
          <p:cNvGrpSpPr/>
          <p:nvPr/>
        </p:nvGrpSpPr>
        <p:grpSpPr>
          <a:xfrm>
            <a:off x="1188204" y="1765450"/>
            <a:ext cx="2442063" cy="983582"/>
            <a:chOff x="0" y="0"/>
            <a:chExt cx="2442062" cy="983580"/>
          </a:xfrm>
        </p:grpSpPr>
        <p:sp>
          <p:nvSpPr>
            <p:cNvPr id="749" name="TextBox 27"/>
            <p:cNvSpPr txBox="1"/>
            <p:nvPr/>
          </p:nvSpPr>
          <p:spPr>
            <a:xfrm>
              <a:off x="966322" y="0"/>
              <a:ext cx="1475741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>
                <a:defRPr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rPr b="0"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</a:p>
          </p:txBody>
        </p:sp>
        <p:sp>
          <p:nvSpPr>
            <p:cNvPr id="750" name="Rectangle 28"/>
            <p:cNvSpPr txBox="1"/>
            <p:nvPr/>
          </p:nvSpPr>
          <p:spPr>
            <a:xfrm>
              <a:off x="0" y="228000"/>
              <a:ext cx="2442062" cy="7555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 输入您的内容 输入您的标题输入您的标题 输入您的内容 输入您的内容</a:t>
              </a:r>
              <a:r>
                <a:t>mi </a:t>
              </a: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 输入您的内容 输入您的标题输入您的标题 输入您的内容 输入您的内容</a:t>
              </a:r>
            </a:p>
          </p:txBody>
        </p:sp>
      </p:grpSp>
      <p:grpSp>
        <p:nvGrpSpPr>
          <p:cNvPr id="754" name="Group 30"/>
          <p:cNvGrpSpPr/>
          <p:nvPr/>
        </p:nvGrpSpPr>
        <p:grpSpPr>
          <a:xfrm>
            <a:off x="585770" y="3674185"/>
            <a:ext cx="2442063" cy="983581"/>
            <a:chOff x="0" y="0"/>
            <a:chExt cx="2442062" cy="983580"/>
          </a:xfrm>
        </p:grpSpPr>
        <p:sp>
          <p:nvSpPr>
            <p:cNvPr id="752" name="TextBox 31"/>
            <p:cNvSpPr txBox="1"/>
            <p:nvPr/>
          </p:nvSpPr>
          <p:spPr>
            <a:xfrm>
              <a:off x="966322" y="0"/>
              <a:ext cx="1475741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>
                <a:defRPr>
                  <a:solidFill>
                    <a:schemeClr val="accent3"/>
                  </a:solidFill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rPr b="0"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</a:p>
          </p:txBody>
        </p:sp>
        <p:sp>
          <p:nvSpPr>
            <p:cNvPr id="753" name="Rectangle 32"/>
            <p:cNvSpPr txBox="1"/>
            <p:nvPr/>
          </p:nvSpPr>
          <p:spPr>
            <a:xfrm>
              <a:off x="0" y="228000"/>
              <a:ext cx="2442062" cy="7555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 输入您的内容 输入您的标题输入您的标题 输入您的内容 输入您的内容</a:t>
              </a:r>
              <a:r>
                <a:t>mi </a:t>
              </a: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 输入您的内容 输入您的标题输入您的标题 输入您的内容 输入您的内容</a:t>
              </a:r>
            </a:p>
          </p:txBody>
        </p:sp>
      </p:grpSp>
      <p:grpSp>
        <p:nvGrpSpPr>
          <p:cNvPr id="761" name="Group 7"/>
          <p:cNvGrpSpPr/>
          <p:nvPr/>
        </p:nvGrpSpPr>
        <p:grpSpPr>
          <a:xfrm>
            <a:off x="5884285" y="1261430"/>
            <a:ext cx="2626362" cy="1497761"/>
            <a:chOff x="0" y="0"/>
            <a:chExt cx="2626361" cy="1497759"/>
          </a:xfrm>
        </p:grpSpPr>
        <p:grpSp>
          <p:nvGrpSpPr>
            <p:cNvPr id="759" name="Group 35"/>
            <p:cNvGrpSpPr/>
            <p:nvPr/>
          </p:nvGrpSpPr>
          <p:grpSpPr>
            <a:xfrm>
              <a:off x="0" y="-1"/>
              <a:ext cx="2626362" cy="1497761"/>
              <a:chOff x="0" y="0"/>
              <a:chExt cx="2626361" cy="1497759"/>
            </a:xfrm>
          </p:grpSpPr>
          <p:sp>
            <p:nvSpPr>
              <p:cNvPr id="755" name="Rectangle 29"/>
              <p:cNvSpPr/>
              <p:nvPr/>
            </p:nvSpPr>
            <p:spPr>
              <a:xfrm>
                <a:off x="0" y="41233"/>
                <a:ext cx="2626362" cy="1456527"/>
              </a:xfrm>
              <a:prstGeom prst="rect">
                <a:avLst/>
              </a:prstGeom>
              <a:noFill/>
              <a:ln w="76200" cap="flat">
                <a:solidFill>
                  <a:schemeClr val="accent1">
                    <a:lumOff val="44000"/>
                  </a:schemeClr>
                </a:solidFill>
                <a:prstDash val="solid"/>
                <a:round/>
              </a:ln>
              <a:effectLst>
                <a:outerShdw sx="100000" sy="100000" kx="0" ky="0" algn="b" rotWithShape="0" blurRad="50800" dist="38100" dir="270000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grpSp>
            <p:nvGrpSpPr>
              <p:cNvPr id="758" name="Rectangle 33"/>
              <p:cNvGrpSpPr/>
              <p:nvPr/>
            </p:nvGrpSpPr>
            <p:grpSpPr>
              <a:xfrm>
                <a:off x="0" y="-1"/>
                <a:ext cx="2626362" cy="408942"/>
                <a:chOff x="0" y="0"/>
                <a:chExt cx="2626361" cy="408940"/>
              </a:xfrm>
            </p:grpSpPr>
            <p:sp>
              <p:nvSpPr>
                <p:cNvPr id="756" name="矩形"/>
                <p:cNvSpPr/>
                <p:nvPr/>
              </p:nvSpPr>
              <p:spPr>
                <a:xfrm>
                  <a:off x="0" y="41232"/>
                  <a:ext cx="2626362" cy="326476"/>
                </a:xfrm>
                <a:prstGeom prst="rect">
                  <a:avLst/>
                </a:prstGeom>
                <a:blipFill rotWithShape="1">
                  <a:blip r:embed="rId8"/>
                  <a:srcRect l="0" t="0" r="0" b="0"/>
                  <a:stretch>
                    <a:fillRect/>
                  </a:stretch>
                </a:blipFill>
                <a:ln w="76200" cap="flat">
                  <a:solidFill>
                    <a:schemeClr val="accent1">
                      <a:lumOff val="44000"/>
                    </a:schemeClr>
                  </a:solidFill>
                  <a:prstDash val="solid"/>
                  <a:round/>
                </a:ln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="1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757" name="输入您的标题"/>
                <p:cNvSpPr txBox="1"/>
                <p:nvPr/>
              </p:nvSpPr>
              <p:spPr>
                <a:xfrm>
                  <a:off x="0" y="0"/>
                  <a:ext cx="2626362" cy="4089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b="1">
                      <a:latin typeface="微软雅黑"/>
                      <a:ea typeface="微软雅黑"/>
                      <a:cs typeface="微软雅黑"/>
                      <a:sym typeface="微软雅黑"/>
                    </a:defRPr>
                  </a:lvl1pPr>
                </a:lstStyle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>
                      <a:latin typeface="微软雅黑"/>
                      <a:ea typeface="微软雅黑"/>
                      <a:cs typeface="微软雅黑"/>
                      <a:sym typeface="微软雅黑"/>
                    </a:rPr>
                    <a:t>输入您的标题</a:t>
                  </a:r>
                </a:p>
              </p:txBody>
            </p:sp>
          </p:grpSp>
        </p:grpSp>
        <p:sp>
          <p:nvSpPr>
            <p:cNvPr id="760" name="Rectangle 34"/>
            <p:cNvSpPr txBox="1"/>
            <p:nvPr/>
          </p:nvSpPr>
          <p:spPr>
            <a:xfrm>
              <a:off x="145269" y="480019"/>
              <a:ext cx="2349923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128587" indent="-128587">
                <a:buSzPct val="100000"/>
                <a:buFont typeface="Arial"/>
                <a:buChar char="•"/>
                <a:defRPr sz="900"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输入您的标题输入您的标题 输入您的内容 输入您的标题输入您的标题 输入您的内容 输入您的内容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0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Class="entr" nodeType="after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1" grpId="5"/>
      <p:bldP build="whole" bldLvl="1" animBg="1" rev="0" advAuto="0" spid="748" grpId="4"/>
      <p:bldP build="whole" bldLvl="1" animBg="1" rev="0" advAuto="0" spid="751" grpId="2"/>
      <p:bldP build="whole" bldLvl="1" animBg="1" rev="0" advAuto="0" spid="754" grpId="3"/>
      <p:bldP build="whole" bldLvl="1" animBg="1" rev="0" advAuto="0" spid="74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lide Number Placeholder 2"/>
          <p:cNvSpPr txBox="1"/>
          <p:nvPr>
            <p:ph type="sldNum" sz="quarter" idx="4294967295"/>
          </p:nvPr>
        </p:nvSpPr>
        <p:spPr>
          <a:xfrm>
            <a:off x="8394347" y="309939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767" name="Group 12"/>
          <p:cNvGrpSpPr/>
          <p:nvPr/>
        </p:nvGrpSpPr>
        <p:grpSpPr>
          <a:xfrm>
            <a:off x="485175" y="3125665"/>
            <a:ext cx="2478094" cy="487973"/>
            <a:chOff x="0" y="0"/>
            <a:chExt cx="2478092" cy="487972"/>
          </a:xfrm>
        </p:grpSpPr>
        <p:sp>
          <p:nvSpPr>
            <p:cNvPr id="764" name="Rectangle 3"/>
            <p:cNvSpPr/>
            <p:nvPr/>
          </p:nvSpPr>
          <p:spPr>
            <a:xfrm>
              <a:off x="0" y="0"/>
              <a:ext cx="2043413" cy="487973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762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65" name="Freeform 29"/>
            <p:cNvSpPr/>
            <p:nvPr/>
          </p:nvSpPr>
          <p:spPr>
            <a:xfrm>
              <a:off x="81771" y="67272"/>
              <a:ext cx="285396" cy="332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04" y="7173"/>
                  </a:moveTo>
                  <a:cubicBezTo>
                    <a:pt x="20488" y="7173"/>
                    <a:pt x="21600" y="8210"/>
                    <a:pt x="21600" y="9405"/>
                  </a:cubicBezTo>
                  <a:cubicBezTo>
                    <a:pt x="21600" y="18651"/>
                    <a:pt x="21600" y="18651"/>
                    <a:pt x="21600" y="18651"/>
                  </a:cubicBezTo>
                  <a:cubicBezTo>
                    <a:pt x="21600" y="19926"/>
                    <a:pt x="20488" y="20883"/>
                    <a:pt x="19004" y="20883"/>
                  </a:cubicBezTo>
                  <a:cubicBezTo>
                    <a:pt x="18541" y="20883"/>
                    <a:pt x="18541" y="20883"/>
                    <a:pt x="18541" y="20883"/>
                  </a:cubicBezTo>
                  <a:cubicBezTo>
                    <a:pt x="18541" y="21600"/>
                    <a:pt x="18541" y="21600"/>
                    <a:pt x="18541" y="21600"/>
                  </a:cubicBezTo>
                  <a:cubicBezTo>
                    <a:pt x="16223" y="21600"/>
                    <a:pt x="16223" y="21600"/>
                    <a:pt x="16223" y="21600"/>
                  </a:cubicBezTo>
                  <a:cubicBezTo>
                    <a:pt x="16223" y="20883"/>
                    <a:pt x="16223" y="20883"/>
                    <a:pt x="16223" y="20883"/>
                  </a:cubicBezTo>
                  <a:cubicBezTo>
                    <a:pt x="5284" y="20883"/>
                    <a:pt x="5284" y="20883"/>
                    <a:pt x="5284" y="20883"/>
                  </a:cubicBezTo>
                  <a:cubicBezTo>
                    <a:pt x="5284" y="21600"/>
                    <a:pt x="5284" y="21600"/>
                    <a:pt x="5284" y="21600"/>
                  </a:cubicBezTo>
                  <a:cubicBezTo>
                    <a:pt x="2967" y="21600"/>
                    <a:pt x="2967" y="21600"/>
                    <a:pt x="2967" y="21600"/>
                  </a:cubicBezTo>
                  <a:cubicBezTo>
                    <a:pt x="2967" y="20883"/>
                    <a:pt x="2967" y="20883"/>
                    <a:pt x="2967" y="20883"/>
                  </a:cubicBezTo>
                  <a:cubicBezTo>
                    <a:pt x="2596" y="20883"/>
                    <a:pt x="2596" y="20883"/>
                    <a:pt x="2596" y="20883"/>
                  </a:cubicBezTo>
                  <a:cubicBezTo>
                    <a:pt x="1205" y="20883"/>
                    <a:pt x="0" y="19926"/>
                    <a:pt x="0" y="18651"/>
                  </a:cubicBezTo>
                  <a:cubicBezTo>
                    <a:pt x="0" y="9405"/>
                    <a:pt x="0" y="9405"/>
                    <a:pt x="0" y="9405"/>
                  </a:cubicBezTo>
                  <a:cubicBezTo>
                    <a:pt x="0" y="8210"/>
                    <a:pt x="1205" y="7173"/>
                    <a:pt x="2596" y="7173"/>
                  </a:cubicBezTo>
                  <a:cubicBezTo>
                    <a:pt x="8436" y="7173"/>
                    <a:pt x="14369" y="7173"/>
                    <a:pt x="19004" y="7173"/>
                  </a:cubicBezTo>
                  <a:close/>
                  <a:moveTo>
                    <a:pt x="5191" y="1594"/>
                  </a:moveTo>
                  <a:cubicBezTo>
                    <a:pt x="8065" y="4543"/>
                    <a:pt x="8065" y="4543"/>
                    <a:pt x="8065" y="4543"/>
                  </a:cubicBezTo>
                  <a:cubicBezTo>
                    <a:pt x="11310" y="0"/>
                    <a:pt x="11310" y="0"/>
                    <a:pt x="11310" y="0"/>
                  </a:cubicBezTo>
                  <a:cubicBezTo>
                    <a:pt x="12700" y="717"/>
                    <a:pt x="12700" y="717"/>
                    <a:pt x="12700" y="717"/>
                  </a:cubicBezTo>
                  <a:cubicBezTo>
                    <a:pt x="9548" y="5181"/>
                    <a:pt x="9548" y="5181"/>
                    <a:pt x="9548" y="5181"/>
                  </a:cubicBezTo>
                  <a:cubicBezTo>
                    <a:pt x="10197" y="5500"/>
                    <a:pt x="10568" y="6058"/>
                    <a:pt x="10754" y="6695"/>
                  </a:cubicBezTo>
                  <a:cubicBezTo>
                    <a:pt x="5655" y="6695"/>
                    <a:pt x="5655" y="6695"/>
                    <a:pt x="5655" y="6695"/>
                  </a:cubicBezTo>
                  <a:cubicBezTo>
                    <a:pt x="5748" y="6137"/>
                    <a:pt x="6118" y="5579"/>
                    <a:pt x="6675" y="5261"/>
                  </a:cubicBezTo>
                  <a:cubicBezTo>
                    <a:pt x="3986" y="2471"/>
                    <a:pt x="3986" y="2471"/>
                    <a:pt x="3986" y="2471"/>
                  </a:cubicBezTo>
                  <a:cubicBezTo>
                    <a:pt x="5191" y="1594"/>
                    <a:pt x="5191" y="1594"/>
                    <a:pt x="5191" y="1594"/>
                  </a:cubicBezTo>
                  <a:close/>
                  <a:moveTo>
                    <a:pt x="7416" y="10920"/>
                  </a:moveTo>
                  <a:cubicBezTo>
                    <a:pt x="6582" y="10521"/>
                    <a:pt x="5377" y="10920"/>
                    <a:pt x="4728" y="11876"/>
                  </a:cubicBezTo>
                  <a:cubicBezTo>
                    <a:pt x="4079" y="12832"/>
                    <a:pt x="4264" y="13948"/>
                    <a:pt x="5099" y="14427"/>
                  </a:cubicBezTo>
                  <a:cubicBezTo>
                    <a:pt x="5933" y="14825"/>
                    <a:pt x="6397" y="13948"/>
                    <a:pt x="7045" y="12992"/>
                  </a:cubicBezTo>
                  <a:cubicBezTo>
                    <a:pt x="7694" y="12035"/>
                    <a:pt x="8251" y="11318"/>
                    <a:pt x="7416" y="10920"/>
                  </a:cubicBezTo>
                  <a:close/>
                  <a:moveTo>
                    <a:pt x="16687" y="9485"/>
                  </a:moveTo>
                  <a:cubicBezTo>
                    <a:pt x="16687" y="10043"/>
                    <a:pt x="16687" y="10043"/>
                    <a:pt x="16687" y="10043"/>
                  </a:cubicBezTo>
                  <a:cubicBezTo>
                    <a:pt x="19839" y="10043"/>
                    <a:pt x="19839" y="10043"/>
                    <a:pt x="19839" y="10043"/>
                  </a:cubicBezTo>
                  <a:cubicBezTo>
                    <a:pt x="19839" y="9485"/>
                    <a:pt x="19839" y="9485"/>
                    <a:pt x="19839" y="9485"/>
                  </a:cubicBezTo>
                  <a:cubicBezTo>
                    <a:pt x="16687" y="9485"/>
                    <a:pt x="16687" y="9485"/>
                    <a:pt x="16687" y="9485"/>
                  </a:cubicBezTo>
                  <a:close/>
                  <a:moveTo>
                    <a:pt x="18170" y="16339"/>
                  </a:moveTo>
                  <a:cubicBezTo>
                    <a:pt x="17706" y="16339"/>
                    <a:pt x="17336" y="16738"/>
                    <a:pt x="17336" y="17137"/>
                  </a:cubicBezTo>
                  <a:cubicBezTo>
                    <a:pt x="17336" y="17535"/>
                    <a:pt x="17706" y="17934"/>
                    <a:pt x="18170" y="17934"/>
                  </a:cubicBezTo>
                  <a:cubicBezTo>
                    <a:pt x="18726" y="17934"/>
                    <a:pt x="19097" y="17535"/>
                    <a:pt x="19097" y="17137"/>
                  </a:cubicBezTo>
                  <a:cubicBezTo>
                    <a:pt x="19097" y="16738"/>
                    <a:pt x="18726" y="16339"/>
                    <a:pt x="18170" y="16339"/>
                  </a:cubicBezTo>
                  <a:close/>
                  <a:moveTo>
                    <a:pt x="18170" y="14028"/>
                  </a:moveTo>
                  <a:cubicBezTo>
                    <a:pt x="17706" y="14028"/>
                    <a:pt x="17336" y="14347"/>
                    <a:pt x="17336" y="14745"/>
                  </a:cubicBezTo>
                  <a:cubicBezTo>
                    <a:pt x="17336" y="15224"/>
                    <a:pt x="17706" y="15542"/>
                    <a:pt x="18170" y="15542"/>
                  </a:cubicBezTo>
                  <a:cubicBezTo>
                    <a:pt x="18726" y="15542"/>
                    <a:pt x="19097" y="15224"/>
                    <a:pt x="19097" y="14745"/>
                  </a:cubicBezTo>
                  <a:cubicBezTo>
                    <a:pt x="19097" y="14347"/>
                    <a:pt x="18726" y="14028"/>
                    <a:pt x="18170" y="14028"/>
                  </a:cubicBezTo>
                  <a:close/>
                  <a:moveTo>
                    <a:pt x="16687" y="12035"/>
                  </a:moveTo>
                  <a:cubicBezTo>
                    <a:pt x="16687" y="12593"/>
                    <a:pt x="16687" y="12593"/>
                    <a:pt x="16687" y="12593"/>
                  </a:cubicBezTo>
                  <a:cubicBezTo>
                    <a:pt x="19839" y="12593"/>
                    <a:pt x="19839" y="12593"/>
                    <a:pt x="19839" y="12593"/>
                  </a:cubicBezTo>
                  <a:cubicBezTo>
                    <a:pt x="19839" y="12035"/>
                    <a:pt x="19839" y="12035"/>
                    <a:pt x="19839" y="12035"/>
                  </a:cubicBezTo>
                  <a:cubicBezTo>
                    <a:pt x="16687" y="12035"/>
                    <a:pt x="16687" y="12035"/>
                    <a:pt x="16687" y="12035"/>
                  </a:cubicBezTo>
                  <a:close/>
                  <a:moveTo>
                    <a:pt x="16687" y="11238"/>
                  </a:moveTo>
                  <a:cubicBezTo>
                    <a:pt x="16687" y="11717"/>
                    <a:pt x="16687" y="11717"/>
                    <a:pt x="16687" y="11717"/>
                  </a:cubicBezTo>
                  <a:cubicBezTo>
                    <a:pt x="19839" y="11717"/>
                    <a:pt x="19839" y="11717"/>
                    <a:pt x="19839" y="11717"/>
                  </a:cubicBezTo>
                  <a:cubicBezTo>
                    <a:pt x="19839" y="11238"/>
                    <a:pt x="19839" y="11238"/>
                    <a:pt x="19839" y="11238"/>
                  </a:cubicBezTo>
                  <a:cubicBezTo>
                    <a:pt x="16687" y="11238"/>
                    <a:pt x="16687" y="11238"/>
                    <a:pt x="16687" y="11238"/>
                  </a:cubicBezTo>
                  <a:close/>
                  <a:moveTo>
                    <a:pt x="16687" y="10362"/>
                  </a:moveTo>
                  <a:cubicBezTo>
                    <a:pt x="16687" y="10840"/>
                    <a:pt x="16687" y="10840"/>
                    <a:pt x="16687" y="10840"/>
                  </a:cubicBezTo>
                  <a:cubicBezTo>
                    <a:pt x="19839" y="10840"/>
                    <a:pt x="19839" y="10840"/>
                    <a:pt x="19839" y="10840"/>
                  </a:cubicBezTo>
                  <a:cubicBezTo>
                    <a:pt x="19839" y="10362"/>
                    <a:pt x="19839" y="10362"/>
                    <a:pt x="19839" y="10362"/>
                  </a:cubicBezTo>
                  <a:cubicBezTo>
                    <a:pt x="16687" y="10362"/>
                    <a:pt x="16687" y="10362"/>
                    <a:pt x="16687" y="10362"/>
                  </a:cubicBezTo>
                  <a:close/>
                  <a:moveTo>
                    <a:pt x="6582" y="9724"/>
                  </a:moveTo>
                  <a:cubicBezTo>
                    <a:pt x="4728" y="9724"/>
                    <a:pt x="3152" y="11079"/>
                    <a:pt x="3152" y="12673"/>
                  </a:cubicBezTo>
                  <a:cubicBezTo>
                    <a:pt x="3152" y="15064"/>
                    <a:pt x="3152" y="15064"/>
                    <a:pt x="3152" y="15064"/>
                  </a:cubicBezTo>
                  <a:cubicBezTo>
                    <a:pt x="3152" y="16738"/>
                    <a:pt x="4728" y="18013"/>
                    <a:pt x="6582" y="18013"/>
                  </a:cubicBezTo>
                  <a:cubicBezTo>
                    <a:pt x="12330" y="18013"/>
                    <a:pt x="12330" y="18013"/>
                    <a:pt x="12330" y="18013"/>
                  </a:cubicBezTo>
                  <a:cubicBezTo>
                    <a:pt x="14184" y="18013"/>
                    <a:pt x="15760" y="16738"/>
                    <a:pt x="15760" y="15064"/>
                  </a:cubicBezTo>
                  <a:cubicBezTo>
                    <a:pt x="15760" y="12673"/>
                    <a:pt x="15760" y="12673"/>
                    <a:pt x="15760" y="12673"/>
                  </a:cubicBezTo>
                  <a:cubicBezTo>
                    <a:pt x="15760" y="11079"/>
                    <a:pt x="14184" y="9724"/>
                    <a:pt x="12330" y="9724"/>
                  </a:cubicBezTo>
                  <a:lnTo>
                    <a:pt x="6582" y="9724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66" name="TextBox 30"/>
            <p:cNvSpPr txBox="1"/>
            <p:nvPr/>
          </p:nvSpPr>
          <p:spPr>
            <a:xfrm>
              <a:off x="511107" y="105486"/>
              <a:ext cx="1966986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ADD YOUR TEXT</a:t>
              </a:r>
            </a:p>
          </p:txBody>
        </p:sp>
      </p:grpSp>
      <p:grpSp>
        <p:nvGrpSpPr>
          <p:cNvPr id="770" name="Group 31"/>
          <p:cNvGrpSpPr/>
          <p:nvPr/>
        </p:nvGrpSpPr>
        <p:grpSpPr>
          <a:xfrm>
            <a:off x="1155329" y="2233441"/>
            <a:ext cx="698716" cy="848914"/>
            <a:chOff x="0" y="0"/>
            <a:chExt cx="698714" cy="848913"/>
          </a:xfrm>
        </p:grpSpPr>
        <p:sp>
          <p:nvSpPr>
            <p:cNvPr id="768" name="Freeform 5"/>
            <p:cNvSpPr/>
            <p:nvPr/>
          </p:nvSpPr>
          <p:spPr>
            <a:xfrm>
              <a:off x="398962" y="0"/>
              <a:ext cx="191431" cy="189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921"/>
                  </a:moveTo>
                  <a:cubicBezTo>
                    <a:pt x="21600" y="16746"/>
                    <a:pt x="16800" y="21600"/>
                    <a:pt x="10800" y="21600"/>
                  </a:cubicBezTo>
                  <a:cubicBezTo>
                    <a:pt x="4800" y="21600"/>
                    <a:pt x="0" y="16746"/>
                    <a:pt x="0" y="10921"/>
                  </a:cubicBezTo>
                  <a:cubicBezTo>
                    <a:pt x="0" y="4854"/>
                    <a:pt x="4800" y="0"/>
                    <a:pt x="10800" y="0"/>
                  </a:cubicBezTo>
                  <a:cubicBezTo>
                    <a:pt x="16800" y="0"/>
                    <a:pt x="21600" y="4854"/>
                    <a:pt x="21600" y="10921"/>
                  </a:cubicBezTo>
                  <a:close/>
                  <a:moveTo>
                    <a:pt x="21600" y="10921"/>
                  </a:moveTo>
                  <a:cubicBezTo>
                    <a:pt x="21600" y="10921"/>
                    <a:pt x="21600" y="10921"/>
                    <a:pt x="21600" y="10921"/>
                  </a:cubicBezTo>
                </a:path>
              </a:pathLst>
            </a:cu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69" name="Freeform 6"/>
            <p:cNvSpPr/>
            <p:nvPr/>
          </p:nvSpPr>
          <p:spPr>
            <a:xfrm>
              <a:off x="0" y="179015"/>
              <a:ext cx="698715" cy="669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539" fill="norm" stroke="1" extrusionOk="0">
                  <a:moveTo>
                    <a:pt x="21207" y="3152"/>
                  </a:moveTo>
                  <a:cubicBezTo>
                    <a:pt x="20749" y="2673"/>
                    <a:pt x="20029" y="2605"/>
                    <a:pt x="19571" y="3015"/>
                  </a:cubicBezTo>
                  <a:cubicBezTo>
                    <a:pt x="19047" y="3493"/>
                    <a:pt x="18000" y="3630"/>
                    <a:pt x="17084" y="3357"/>
                  </a:cubicBezTo>
                  <a:cubicBezTo>
                    <a:pt x="16298" y="3152"/>
                    <a:pt x="15709" y="2673"/>
                    <a:pt x="15513" y="2126"/>
                  </a:cubicBezTo>
                  <a:cubicBezTo>
                    <a:pt x="15513" y="2126"/>
                    <a:pt x="15513" y="2058"/>
                    <a:pt x="15513" y="1990"/>
                  </a:cubicBezTo>
                  <a:cubicBezTo>
                    <a:pt x="15316" y="1374"/>
                    <a:pt x="14793" y="828"/>
                    <a:pt x="14269" y="486"/>
                  </a:cubicBezTo>
                  <a:cubicBezTo>
                    <a:pt x="14204" y="349"/>
                    <a:pt x="14007" y="281"/>
                    <a:pt x="13876" y="212"/>
                  </a:cubicBezTo>
                  <a:cubicBezTo>
                    <a:pt x="13811" y="212"/>
                    <a:pt x="13745" y="144"/>
                    <a:pt x="13680" y="144"/>
                  </a:cubicBezTo>
                  <a:cubicBezTo>
                    <a:pt x="13353" y="7"/>
                    <a:pt x="13025" y="7"/>
                    <a:pt x="13025" y="7"/>
                  </a:cubicBezTo>
                  <a:cubicBezTo>
                    <a:pt x="12960" y="7"/>
                    <a:pt x="12960" y="7"/>
                    <a:pt x="12960" y="7"/>
                  </a:cubicBezTo>
                  <a:cubicBezTo>
                    <a:pt x="12829" y="7"/>
                    <a:pt x="12698" y="7"/>
                    <a:pt x="12502" y="7"/>
                  </a:cubicBezTo>
                  <a:cubicBezTo>
                    <a:pt x="11127" y="-61"/>
                    <a:pt x="9491" y="349"/>
                    <a:pt x="8116" y="1169"/>
                  </a:cubicBezTo>
                  <a:cubicBezTo>
                    <a:pt x="6545" y="2126"/>
                    <a:pt x="5433" y="3493"/>
                    <a:pt x="5040" y="4997"/>
                  </a:cubicBezTo>
                  <a:cubicBezTo>
                    <a:pt x="5040" y="5066"/>
                    <a:pt x="5040" y="5066"/>
                    <a:pt x="4975" y="5066"/>
                  </a:cubicBezTo>
                  <a:cubicBezTo>
                    <a:pt x="4909" y="5066"/>
                    <a:pt x="4778" y="5066"/>
                    <a:pt x="4647" y="5202"/>
                  </a:cubicBezTo>
                  <a:cubicBezTo>
                    <a:pt x="4385" y="5476"/>
                    <a:pt x="4385" y="5476"/>
                    <a:pt x="4385" y="5476"/>
                  </a:cubicBezTo>
                  <a:cubicBezTo>
                    <a:pt x="3142" y="4109"/>
                    <a:pt x="3142" y="4109"/>
                    <a:pt x="3142" y="4109"/>
                  </a:cubicBezTo>
                  <a:cubicBezTo>
                    <a:pt x="0" y="7253"/>
                    <a:pt x="0" y="7253"/>
                    <a:pt x="0" y="7253"/>
                  </a:cubicBezTo>
                  <a:cubicBezTo>
                    <a:pt x="3993" y="11696"/>
                    <a:pt x="3993" y="11696"/>
                    <a:pt x="3993" y="11696"/>
                  </a:cubicBezTo>
                  <a:cubicBezTo>
                    <a:pt x="7200" y="8620"/>
                    <a:pt x="7200" y="8620"/>
                    <a:pt x="7200" y="8620"/>
                  </a:cubicBezTo>
                  <a:cubicBezTo>
                    <a:pt x="5956" y="7253"/>
                    <a:pt x="5956" y="7253"/>
                    <a:pt x="5956" y="7253"/>
                  </a:cubicBezTo>
                  <a:cubicBezTo>
                    <a:pt x="6284" y="6980"/>
                    <a:pt x="6284" y="6980"/>
                    <a:pt x="6284" y="6980"/>
                  </a:cubicBezTo>
                  <a:cubicBezTo>
                    <a:pt x="6415" y="6843"/>
                    <a:pt x="6415" y="6638"/>
                    <a:pt x="6349" y="6501"/>
                  </a:cubicBezTo>
                  <a:cubicBezTo>
                    <a:pt x="6742" y="6433"/>
                    <a:pt x="7135" y="6091"/>
                    <a:pt x="7200" y="5612"/>
                  </a:cubicBezTo>
                  <a:cubicBezTo>
                    <a:pt x="7462" y="4724"/>
                    <a:pt x="8182" y="3904"/>
                    <a:pt x="9229" y="3220"/>
                  </a:cubicBezTo>
                  <a:cubicBezTo>
                    <a:pt x="9491" y="3083"/>
                    <a:pt x="9687" y="3015"/>
                    <a:pt x="9949" y="2878"/>
                  </a:cubicBezTo>
                  <a:cubicBezTo>
                    <a:pt x="8378" y="8005"/>
                    <a:pt x="8378" y="8005"/>
                    <a:pt x="8378" y="8005"/>
                  </a:cubicBezTo>
                  <a:cubicBezTo>
                    <a:pt x="8313" y="8347"/>
                    <a:pt x="8247" y="8688"/>
                    <a:pt x="8313" y="8962"/>
                  </a:cubicBezTo>
                  <a:cubicBezTo>
                    <a:pt x="7200" y="12038"/>
                    <a:pt x="7200" y="12038"/>
                    <a:pt x="7200" y="12038"/>
                  </a:cubicBezTo>
                  <a:cubicBezTo>
                    <a:pt x="3731" y="12243"/>
                    <a:pt x="3731" y="12243"/>
                    <a:pt x="3731" y="12243"/>
                  </a:cubicBezTo>
                  <a:cubicBezTo>
                    <a:pt x="3011" y="12243"/>
                    <a:pt x="2422" y="12926"/>
                    <a:pt x="2487" y="13678"/>
                  </a:cubicBezTo>
                  <a:cubicBezTo>
                    <a:pt x="2487" y="14430"/>
                    <a:pt x="3076" y="15045"/>
                    <a:pt x="3796" y="15045"/>
                  </a:cubicBezTo>
                  <a:cubicBezTo>
                    <a:pt x="3862" y="15045"/>
                    <a:pt x="3862" y="15045"/>
                    <a:pt x="3862" y="15045"/>
                  </a:cubicBezTo>
                  <a:cubicBezTo>
                    <a:pt x="8247" y="14772"/>
                    <a:pt x="8247" y="14772"/>
                    <a:pt x="8247" y="14772"/>
                  </a:cubicBezTo>
                  <a:cubicBezTo>
                    <a:pt x="8771" y="14772"/>
                    <a:pt x="9229" y="14430"/>
                    <a:pt x="9425" y="13883"/>
                  </a:cubicBezTo>
                  <a:cubicBezTo>
                    <a:pt x="10407" y="11217"/>
                    <a:pt x="10407" y="11217"/>
                    <a:pt x="10407" y="11217"/>
                  </a:cubicBezTo>
                  <a:cubicBezTo>
                    <a:pt x="10473" y="11217"/>
                    <a:pt x="10604" y="11286"/>
                    <a:pt x="10735" y="11286"/>
                  </a:cubicBezTo>
                  <a:cubicBezTo>
                    <a:pt x="12502" y="13952"/>
                    <a:pt x="12502" y="13952"/>
                    <a:pt x="12502" y="13952"/>
                  </a:cubicBezTo>
                  <a:cubicBezTo>
                    <a:pt x="10996" y="19762"/>
                    <a:pt x="10996" y="19762"/>
                    <a:pt x="10996" y="19762"/>
                  </a:cubicBezTo>
                  <a:cubicBezTo>
                    <a:pt x="10800" y="20514"/>
                    <a:pt x="11193" y="21334"/>
                    <a:pt x="11913" y="21539"/>
                  </a:cubicBezTo>
                  <a:cubicBezTo>
                    <a:pt x="12044" y="21539"/>
                    <a:pt x="12175" y="21539"/>
                    <a:pt x="12305" y="21539"/>
                  </a:cubicBezTo>
                  <a:cubicBezTo>
                    <a:pt x="12895" y="21539"/>
                    <a:pt x="13418" y="21129"/>
                    <a:pt x="13615" y="20514"/>
                  </a:cubicBezTo>
                  <a:cubicBezTo>
                    <a:pt x="15251" y="14020"/>
                    <a:pt x="15251" y="14020"/>
                    <a:pt x="15251" y="14020"/>
                  </a:cubicBezTo>
                  <a:cubicBezTo>
                    <a:pt x="15382" y="13610"/>
                    <a:pt x="15316" y="13200"/>
                    <a:pt x="15055" y="12858"/>
                  </a:cubicBezTo>
                  <a:cubicBezTo>
                    <a:pt x="13287" y="10192"/>
                    <a:pt x="13287" y="10192"/>
                    <a:pt x="13287" y="10192"/>
                  </a:cubicBezTo>
                  <a:cubicBezTo>
                    <a:pt x="13418" y="10055"/>
                    <a:pt x="13484" y="9919"/>
                    <a:pt x="13484" y="9782"/>
                  </a:cubicBezTo>
                  <a:cubicBezTo>
                    <a:pt x="14989" y="4997"/>
                    <a:pt x="14989" y="4997"/>
                    <a:pt x="14989" y="4997"/>
                  </a:cubicBezTo>
                  <a:cubicBezTo>
                    <a:pt x="15382" y="5271"/>
                    <a:pt x="15905" y="5476"/>
                    <a:pt x="16429" y="5681"/>
                  </a:cubicBezTo>
                  <a:cubicBezTo>
                    <a:pt x="16953" y="5817"/>
                    <a:pt x="17476" y="5886"/>
                    <a:pt x="18000" y="5886"/>
                  </a:cubicBezTo>
                  <a:cubicBezTo>
                    <a:pt x="19178" y="5886"/>
                    <a:pt x="20291" y="5544"/>
                    <a:pt x="21076" y="4861"/>
                  </a:cubicBezTo>
                  <a:cubicBezTo>
                    <a:pt x="21535" y="4382"/>
                    <a:pt x="21600" y="3630"/>
                    <a:pt x="21207" y="3152"/>
                  </a:cubicBezTo>
                  <a:close/>
                  <a:moveTo>
                    <a:pt x="6087" y="6774"/>
                  </a:moveTo>
                  <a:cubicBezTo>
                    <a:pt x="5760" y="7048"/>
                    <a:pt x="5760" y="7048"/>
                    <a:pt x="5760" y="7048"/>
                  </a:cubicBezTo>
                  <a:cubicBezTo>
                    <a:pt x="4582" y="5681"/>
                    <a:pt x="4582" y="5681"/>
                    <a:pt x="4582" y="5681"/>
                  </a:cubicBezTo>
                  <a:cubicBezTo>
                    <a:pt x="4844" y="5407"/>
                    <a:pt x="4844" y="5407"/>
                    <a:pt x="4844" y="5407"/>
                  </a:cubicBezTo>
                  <a:cubicBezTo>
                    <a:pt x="4909" y="5407"/>
                    <a:pt x="4909" y="5407"/>
                    <a:pt x="4975" y="5407"/>
                  </a:cubicBezTo>
                  <a:cubicBezTo>
                    <a:pt x="4975" y="5476"/>
                    <a:pt x="4975" y="5476"/>
                    <a:pt x="4975" y="5476"/>
                  </a:cubicBezTo>
                  <a:cubicBezTo>
                    <a:pt x="5040" y="5954"/>
                    <a:pt x="5367" y="6364"/>
                    <a:pt x="5825" y="6501"/>
                  </a:cubicBezTo>
                  <a:cubicBezTo>
                    <a:pt x="5825" y="6501"/>
                    <a:pt x="5891" y="6501"/>
                    <a:pt x="5956" y="6501"/>
                  </a:cubicBezTo>
                  <a:cubicBezTo>
                    <a:pt x="5956" y="6501"/>
                    <a:pt x="5956" y="6501"/>
                    <a:pt x="5956" y="6501"/>
                  </a:cubicBezTo>
                  <a:cubicBezTo>
                    <a:pt x="6087" y="6638"/>
                    <a:pt x="6087" y="6638"/>
                    <a:pt x="6087" y="6638"/>
                  </a:cubicBezTo>
                  <a:cubicBezTo>
                    <a:pt x="6087" y="6706"/>
                    <a:pt x="6087" y="6706"/>
                    <a:pt x="6087" y="6774"/>
                  </a:cubicBezTo>
                  <a:close/>
                  <a:moveTo>
                    <a:pt x="6087" y="6774"/>
                  </a:moveTo>
                  <a:cubicBezTo>
                    <a:pt x="6087" y="6774"/>
                    <a:pt x="6087" y="6774"/>
                    <a:pt x="6087" y="6774"/>
                  </a:cubicBezTo>
                </a:path>
              </a:pathLst>
            </a:cu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771" name="Arc 37"/>
          <p:cNvSpPr/>
          <p:nvPr/>
        </p:nvSpPr>
        <p:spPr>
          <a:xfrm rot="13265014">
            <a:off x="5952773" y="1220691"/>
            <a:ext cx="672599" cy="912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943" y="0"/>
                </a:moveTo>
                <a:cubicBezTo>
                  <a:pt x="15038" y="0"/>
                  <a:pt x="21600" y="4835"/>
                  <a:pt x="21600" y="10800"/>
                </a:cubicBezTo>
                <a:cubicBezTo>
                  <a:pt x="21600" y="16765"/>
                  <a:pt x="15038" y="21600"/>
                  <a:pt x="6943" y="21600"/>
                </a:cubicBezTo>
                <a:cubicBezTo>
                  <a:pt x="4520" y="21600"/>
                  <a:pt x="2134" y="21157"/>
                  <a:pt x="0" y="20311"/>
                </a:cubicBezTo>
              </a:path>
            </a:pathLst>
          </a:custGeom>
          <a:ln w="22225">
            <a:solidFill>
              <a:schemeClr val="accent1">
                <a:lumOff val="44000"/>
              </a:schemeClr>
            </a:solidFill>
            <a:prstDash val="sysDot"/>
            <a:headEnd type="stealth"/>
            <a:tailEnd type="stealth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72" name="Arc 38"/>
          <p:cNvSpPr/>
          <p:nvPr/>
        </p:nvSpPr>
        <p:spPr>
          <a:xfrm rot="13265014">
            <a:off x="3909361" y="1704420"/>
            <a:ext cx="672599" cy="912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943" y="0"/>
                </a:moveTo>
                <a:cubicBezTo>
                  <a:pt x="15038" y="0"/>
                  <a:pt x="21600" y="4835"/>
                  <a:pt x="21600" y="10800"/>
                </a:cubicBezTo>
                <a:cubicBezTo>
                  <a:pt x="21600" y="16765"/>
                  <a:pt x="15038" y="21600"/>
                  <a:pt x="6943" y="21600"/>
                </a:cubicBezTo>
                <a:cubicBezTo>
                  <a:pt x="4520" y="21600"/>
                  <a:pt x="2134" y="21157"/>
                  <a:pt x="0" y="20311"/>
                </a:cubicBezTo>
              </a:path>
            </a:pathLst>
          </a:custGeom>
          <a:ln w="22225">
            <a:solidFill>
              <a:schemeClr val="accent1">
                <a:lumOff val="44000"/>
              </a:schemeClr>
            </a:solidFill>
            <a:prstDash val="sysDot"/>
            <a:headEnd type="stealth"/>
            <a:tailEnd type="stealth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776" name="Group 9"/>
          <p:cNvGrpSpPr/>
          <p:nvPr/>
        </p:nvGrpSpPr>
        <p:grpSpPr>
          <a:xfrm>
            <a:off x="2528587" y="2637691"/>
            <a:ext cx="2460491" cy="487973"/>
            <a:chOff x="0" y="0"/>
            <a:chExt cx="2460489" cy="487972"/>
          </a:xfrm>
        </p:grpSpPr>
        <p:sp>
          <p:nvSpPr>
            <p:cNvPr id="773" name="Rectangle 7"/>
            <p:cNvSpPr/>
            <p:nvPr/>
          </p:nvSpPr>
          <p:spPr>
            <a:xfrm>
              <a:off x="0" y="0"/>
              <a:ext cx="2043414" cy="487973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762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74" name="TextBox 34"/>
            <p:cNvSpPr txBox="1"/>
            <p:nvPr/>
          </p:nvSpPr>
          <p:spPr>
            <a:xfrm>
              <a:off x="493505" y="105486"/>
              <a:ext cx="1966985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ADD YOUR TEXT</a:t>
              </a:r>
            </a:p>
          </p:txBody>
        </p:sp>
        <p:sp>
          <p:nvSpPr>
            <p:cNvPr id="775" name="Freeform 39"/>
            <p:cNvSpPr/>
            <p:nvPr/>
          </p:nvSpPr>
          <p:spPr>
            <a:xfrm>
              <a:off x="94943" y="95854"/>
              <a:ext cx="259052" cy="294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12857" y="20700"/>
                  </a:moveTo>
                  <a:cubicBezTo>
                    <a:pt x="13371" y="19800"/>
                    <a:pt x="14143" y="18900"/>
                    <a:pt x="14657" y="18225"/>
                  </a:cubicBezTo>
                  <a:cubicBezTo>
                    <a:pt x="14914" y="17775"/>
                    <a:pt x="14914" y="17325"/>
                    <a:pt x="14400" y="16875"/>
                  </a:cubicBezTo>
                  <a:cubicBezTo>
                    <a:pt x="13371" y="15975"/>
                    <a:pt x="12343" y="15075"/>
                    <a:pt x="11057" y="14175"/>
                  </a:cubicBezTo>
                  <a:cubicBezTo>
                    <a:pt x="10543" y="13725"/>
                    <a:pt x="10286" y="13725"/>
                    <a:pt x="9771" y="13950"/>
                  </a:cubicBezTo>
                  <a:cubicBezTo>
                    <a:pt x="9000" y="14175"/>
                    <a:pt x="8486" y="14625"/>
                    <a:pt x="7714" y="15075"/>
                  </a:cubicBezTo>
                  <a:cubicBezTo>
                    <a:pt x="5400" y="11925"/>
                    <a:pt x="4886" y="10125"/>
                    <a:pt x="4371" y="7875"/>
                  </a:cubicBezTo>
                  <a:cubicBezTo>
                    <a:pt x="5143" y="7650"/>
                    <a:pt x="5914" y="7200"/>
                    <a:pt x="6686" y="6975"/>
                  </a:cubicBezTo>
                  <a:cubicBezTo>
                    <a:pt x="6943" y="6750"/>
                    <a:pt x="7200" y="6300"/>
                    <a:pt x="6943" y="5625"/>
                  </a:cubicBezTo>
                  <a:cubicBezTo>
                    <a:pt x="6686" y="4500"/>
                    <a:pt x="6171" y="3150"/>
                    <a:pt x="5657" y="1800"/>
                  </a:cubicBezTo>
                  <a:cubicBezTo>
                    <a:pt x="5657" y="1350"/>
                    <a:pt x="5143" y="900"/>
                    <a:pt x="4629" y="900"/>
                  </a:cubicBezTo>
                  <a:cubicBezTo>
                    <a:pt x="3600" y="1125"/>
                    <a:pt x="2314" y="1125"/>
                    <a:pt x="1029" y="1350"/>
                  </a:cubicBezTo>
                  <a:cubicBezTo>
                    <a:pt x="0" y="1350"/>
                    <a:pt x="0" y="1575"/>
                    <a:pt x="0" y="2250"/>
                  </a:cubicBezTo>
                  <a:cubicBezTo>
                    <a:pt x="257" y="10350"/>
                    <a:pt x="3857" y="17550"/>
                    <a:pt x="11057" y="21150"/>
                  </a:cubicBezTo>
                  <a:cubicBezTo>
                    <a:pt x="11829" y="21600"/>
                    <a:pt x="12086" y="21600"/>
                    <a:pt x="12857" y="20700"/>
                  </a:cubicBezTo>
                  <a:close/>
                  <a:moveTo>
                    <a:pt x="11571" y="11925"/>
                  </a:moveTo>
                  <a:cubicBezTo>
                    <a:pt x="8229" y="11925"/>
                    <a:pt x="8229" y="11925"/>
                    <a:pt x="8229" y="11925"/>
                  </a:cubicBezTo>
                  <a:cubicBezTo>
                    <a:pt x="8229" y="11250"/>
                    <a:pt x="8229" y="11250"/>
                    <a:pt x="8229" y="11250"/>
                  </a:cubicBezTo>
                  <a:cubicBezTo>
                    <a:pt x="10286" y="8550"/>
                    <a:pt x="10286" y="8550"/>
                    <a:pt x="10286" y="8550"/>
                  </a:cubicBezTo>
                  <a:cubicBezTo>
                    <a:pt x="10543" y="8100"/>
                    <a:pt x="10800" y="7650"/>
                    <a:pt x="10800" y="7200"/>
                  </a:cubicBezTo>
                  <a:cubicBezTo>
                    <a:pt x="10800" y="6975"/>
                    <a:pt x="10800" y="6750"/>
                    <a:pt x="10543" y="6750"/>
                  </a:cubicBezTo>
                  <a:cubicBezTo>
                    <a:pt x="10286" y="6750"/>
                    <a:pt x="10286" y="6975"/>
                    <a:pt x="10286" y="6975"/>
                  </a:cubicBezTo>
                  <a:cubicBezTo>
                    <a:pt x="10029" y="8100"/>
                    <a:pt x="10029" y="8100"/>
                    <a:pt x="10029" y="8100"/>
                  </a:cubicBezTo>
                  <a:cubicBezTo>
                    <a:pt x="8743" y="8100"/>
                    <a:pt x="8743" y="8100"/>
                    <a:pt x="8743" y="8100"/>
                  </a:cubicBezTo>
                  <a:cubicBezTo>
                    <a:pt x="8743" y="6975"/>
                    <a:pt x="8743" y="6975"/>
                    <a:pt x="8743" y="6975"/>
                  </a:cubicBezTo>
                  <a:cubicBezTo>
                    <a:pt x="9000" y="6300"/>
                    <a:pt x="9514" y="5850"/>
                    <a:pt x="10800" y="5850"/>
                  </a:cubicBezTo>
                  <a:cubicBezTo>
                    <a:pt x="11314" y="5850"/>
                    <a:pt x="11829" y="6075"/>
                    <a:pt x="12086" y="6300"/>
                  </a:cubicBezTo>
                  <a:cubicBezTo>
                    <a:pt x="12343" y="6525"/>
                    <a:pt x="12343" y="6975"/>
                    <a:pt x="12086" y="7650"/>
                  </a:cubicBezTo>
                  <a:cubicBezTo>
                    <a:pt x="12086" y="7875"/>
                    <a:pt x="12086" y="8100"/>
                    <a:pt x="12086" y="8325"/>
                  </a:cubicBezTo>
                  <a:cubicBezTo>
                    <a:pt x="9771" y="11250"/>
                    <a:pt x="9771" y="11250"/>
                    <a:pt x="9771" y="11250"/>
                  </a:cubicBezTo>
                  <a:cubicBezTo>
                    <a:pt x="11829" y="11250"/>
                    <a:pt x="11829" y="11250"/>
                    <a:pt x="11829" y="11250"/>
                  </a:cubicBezTo>
                  <a:cubicBezTo>
                    <a:pt x="11571" y="11925"/>
                    <a:pt x="11571" y="11925"/>
                    <a:pt x="11571" y="11925"/>
                  </a:cubicBezTo>
                  <a:close/>
                  <a:moveTo>
                    <a:pt x="16200" y="11250"/>
                  </a:moveTo>
                  <a:cubicBezTo>
                    <a:pt x="15429" y="11250"/>
                    <a:pt x="15429" y="11250"/>
                    <a:pt x="15429" y="11250"/>
                  </a:cubicBezTo>
                  <a:cubicBezTo>
                    <a:pt x="15429" y="11925"/>
                    <a:pt x="15429" y="11925"/>
                    <a:pt x="15429" y="11925"/>
                  </a:cubicBezTo>
                  <a:cubicBezTo>
                    <a:pt x="13886" y="11925"/>
                    <a:pt x="13886" y="11925"/>
                    <a:pt x="13886" y="11925"/>
                  </a:cubicBezTo>
                  <a:cubicBezTo>
                    <a:pt x="13886" y="11250"/>
                    <a:pt x="13886" y="11250"/>
                    <a:pt x="13886" y="11250"/>
                  </a:cubicBezTo>
                  <a:cubicBezTo>
                    <a:pt x="11829" y="11250"/>
                    <a:pt x="11829" y="11250"/>
                    <a:pt x="11829" y="11250"/>
                  </a:cubicBezTo>
                  <a:cubicBezTo>
                    <a:pt x="12086" y="10350"/>
                    <a:pt x="12086" y="10350"/>
                    <a:pt x="12086" y="10350"/>
                  </a:cubicBezTo>
                  <a:cubicBezTo>
                    <a:pt x="14143" y="5850"/>
                    <a:pt x="14143" y="5850"/>
                    <a:pt x="14143" y="5850"/>
                  </a:cubicBezTo>
                  <a:cubicBezTo>
                    <a:pt x="16200" y="5850"/>
                    <a:pt x="16200" y="5850"/>
                    <a:pt x="16200" y="5850"/>
                  </a:cubicBezTo>
                  <a:cubicBezTo>
                    <a:pt x="15686" y="10350"/>
                    <a:pt x="15686" y="10350"/>
                    <a:pt x="15686" y="10350"/>
                  </a:cubicBezTo>
                  <a:cubicBezTo>
                    <a:pt x="16200" y="10350"/>
                    <a:pt x="16200" y="10350"/>
                    <a:pt x="16200" y="10350"/>
                  </a:cubicBezTo>
                  <a:cubicBezTo>
                    <a:pt x="16200" y="11250"/>
                    <a:pt x="16200" y="11250"/>
                    <a:pt x="16200" y="11250"/>
                  </a:cubicBezTo>
                  <a:close/>
                  <a:moveTo>
                    <a:pt x="14143" y="10350"/>
                  </a:moveTo>
                  <a:cubicBezTo>
                    <a:pt x="13371" y="10350"/>
                    <a:pt x="13371" y="10350"/>
                    <a:pt x="13371" y="10350"/>
                  </a:cubicBezTo>
                  <a:cubicBezTo>
                    <a:pt x="14400" y="7875"/>
                    <a:pt x="14400" y="7875"/>
                    <a:pt x="14400" y="7875"/>
                  </a:cubicBezTo>
                  <a:cubicBezTo>
                    <a:pt x="14143" y="10350"/>
                    <a:pt x="14143" y="10350"/>
                    <a:pt x="14143" y="10350"/>
                  </a:cubicBezTo>
                  <a:close/>
                  <a:moveTo>
                    <a:pt x="11057" y="0"/>
                  </a:moveTo>
                  <a:cubicBezTo>
                    <a:pt x="13886" y="0"/>
                    <a:pt x="16714" y="1125"/>
                    <a:pt x="18514" y="2700"/>
                  </a:cubicBezTo>
                  <a:cubicBezTo>
                    <a:pt x="20571" y="4500"/>
                    <a:pt x="21600" y="6750"/>
                    <a:pt x="21600" y="9225"/>
                  </a:cubicBezTo>
                  <a:cubicBezTo>
                    <a:pt x="21600" y="11925"/>
                    <a:pt x="20571" y="14175"/>
                    <a:pt x="18514" y="15975"/>
                  </a:cubicBezTo>
                  <a:cubicBezTo>
                    <a:pt x="18000" y="16425"/>
                    <a:pt x="17486" y="16875"/>
                    <a:pt x="16714" y="17100"/>
                  </a:cubicBezTo>
                  <a:cubicBezTo>
                    <a:pt x="16714" y="16875"/>
                    <a:pt x="16457" y="16650"/>
                    <a:pt x="16200" y="16425"/>
                  </a:cubicBezTo>
                  <a:cubicBezTo>
                    <a:pt x="15171" y="15525"/>
                    <a:pt x="15171" y="15525"/>
                    <a:pt x="15171" y="15525"/>
                  </a:cubicBezTo>
                  <a:cubicBezTo>
                    <a:pt x="15686" y="15300"/>
                    <a:pt x="16457" y="14850"/>
                    <a:pt x="16971" y="14400"/>
                  </a:cubicBezTo>
                  <a:cubicBezTo>
                    <a:pt x="18257" y="13050"/>
                    <a:pt x="19286" y="11250"/>
                    <a:pt x="19286" y="9225"/>
                  </a:cubicBezTo>
                  <a:cubicBezTo>
                    <a:pt x="19286" y="7425"/>
                    <a:pt x="18257" y="5625"/>
                    <a:pt x="16971" y="4275"/>
                  </a:cubicBezTo>
                  <a:cubicBezTo>
                    <a:pt x="15429" y="2925"/>
                    <a:pt x="13371" y="2250"/>
                    <a:pt x="11057" y="2250"/>
                  </a:cubicBezTo>
                  <a:cubicBezTo>
                    <a:pt x="10029" y="2250"/>
                    <a:pt x="9000" y="2475"/>
                    <a:pt x="7971" y="2700"/>
                  </a:cubicBezTo>
                  <a:cubicBezTo>
                    <a:pt x="7457" y="1350"/>
                    <a:pt x="7457" y="1350"/>
                    <a:pt x="7457" y="1350"/>
                  </a:cubicBezTo>
                  <a:cubicBezTo>
                    <a:pt x="7457" y="1125"/>
                    <a:pt x="7200" y="900"/>
                    <a:pt x="7200" y="675"/>
                  </a:cubicBezTo>
                  <a:cubicBezTo>
                    <a:pt x="8486" y="225"/>
                    <a:pt x="9771" y="0"/>
                    <a:pt x="11057" y="0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780" name="Group 6"/>
          <p:cNvGrpSpPr/>
          <p:nvPr/>
        </p:nvGrpSpPr>
        <p:grpSpPr>
          <a:xfrm>
            <a:off x="4572001" y="2149719"/>
            <a:ext cx="2492355" cy="487973"/>
            <a:chOff x="0" y="0"/>
            <a:chExt cx="2492354" cy="487972"/>
          </a:xfrm>
        </p:grpSpPr>
        <p:sp>
          <p:nvSpPr>
            <p:cNvPr id="777" name="Rectangle 10"/>
            <p:cNvSpPr/>
            <p:nvPr/>
          </p:nvSpPr>
          <p:spPr>
            <a:xfrm>
              <a:off x="0" y="0"/>
              <a:ext cx="2043413" cy="487973"/>
            </a:xfrm>
            <a:prstGeom prst="rect">
              <a:avLst/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762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78" name="TextBox 36"/>
            <p:cNvSpPr txBox="1"/>
            <p:nvPr/>
          </p:nvSpPr>
          <p:spPr>
            <a:xfrm>
              <a:off x="525369" y="105486"/>
              <a:ext cx="1966986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ADD YOUR TEXT</a:t>
              </a:r>
            </a:p>
          </p:txBody>
        </p:sp>
        <p:sp>
          <p:nvSpPr>
            <p:cNvPr id="779" name="Freeform 40"/>
            <p:cNvSpPr/>
            <p:nvPr/>
          </p:nvSpPr>
          <p:spPr>
            <a:xfrm>
              <a:off x="117243" y="96963"/>
              <a:ext cx="207527" cy="32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39" y="0"/>
                  </a:moveTo>
                  <a:cubicBezTo>
                    <a:pt x="13863" y="0"/>
                    <a:pt x="16442" y="815"/>
                    <a:pt x="18376" y="2038"/>
                  </a:cubicBezTo>
                  <a:cubicBezTo>
                    <a:pt x="20310" y="3260"/>
                    <a:pt x="21600" y="5094"/>
                    <a:pt x="21600" y="6928"/>
                  </a:cubicBezTo>
                  <a:cubicBezTo>
                    <a:pt x="21600" y="8151"/>
                    <a:pt x="20955" y="9374"/>
                    <a:pt x="19988" y="10392"/>
                  </a:cubicBezTo>
                  <a:cubicBezTo>
                    <a:pt x="19021" y="11411"/>
                    <a:pt x="18054" y="12023"/>
                    <a:pt x="16442" y="12634"/>
                  </a:cubicBezTo>
                  <a:cubicBezTo>
                    <a:pt x="16442" y="13449"/>
                    <a:pt x="16442" y="13449"/>
                    <a:pt x="16442" y="13449"/>
                  </a:cubicBezTo>
                  <a:cubicBezTo>
                    <a:pt x="17087" y="13449"/>
                    <a:pt x="17087" y="13449"/>
                    <a:pt x="17087" y="13449"/>
                  </a:cubicBezTo>
                  <a:cubicBezTo>
                    <a:pt x="17731" y="13245"/>
                    <a:pt x="17731" y="13245"/>
                    <a:pt x="17731" y="13245"/>
                  </a:cubicBezTo>
                  <a:cubicBezTo>
                    <a:pt x="18054" y="13857"/>
                    <a:pt x="18054" y="13857"/>
                    <a:pt x="18054" y="13857"/>
                  </a:cubicBezTo>
                  <a:cubicBezTo>
                    <a:pt x="18376" y="14264"/>
                    <a:pt x="18376" y="14672"/>
                    <a:pt x="18376" y="14875"/>
                  </a:cubicBezTo>
                  <a:cubicBezTo>
                    <a:pt x="18376" y="15283"/>
                    <a:pt x="18376" y="15691"/>
                    <a:pt x="18054" y="16098"/>
                  </a:cubicBezTo>
                  <a:cubicBezTo>
                    <a:pt x="18054" y="16302"/>
                    <a:pt x="18054" y="16302"/>
                    <a:pt x="18054" y="16302"/>
                  </a:cubicBezTo>
                  <a:cubicBezTo>
                    <a:pt x="18054" y="16302"/>
                    <a:pt x="18054" y="16302"/>
                    <a:pt x="18054" y="16302"/>
                  </a:cubicBezTo>
                  <a:cubicBezTo>
                    <a:pt x="18376" y="16709"/>
                    <a:pt x="18376" y="17117"/>
                    <a:pt x="18376" y="17525"/>
                  </a:cubicBezTo>
                  <a:cubicBezTo>
                    <a:pt x="18376" y="17932"/>
                    <a:pt x="18376" y="18340"/>
                    <a:pt x="18054" y="18747"/>
                  </a:cubicBezTo>
                  <a:cubicBezTo>
                    <a:pt x="17731" y="18951"/>
                    <a:pt x="17731" y="18951"/>
                    <a:pt x="17731" y="18951"/>
                  </a:cubicBezTo>
                  <a:cubicBezTo>
                    <a:pt x="17087" y="19155"/>
                    <a:pt x="17087" y="19155"/>
                    <a:pt x="17087" y="19155"/>
                  </a:cubicBezTo>
                  <a:cubicBezTo>
                    <a:pt x="4836" y="19766"/>
                    <a:pt x="4836" y="19766"/>
                    <a:pt x="4836" y="19766"/>
                  </a:cubicBezTo>
                  <a:cubicBezTo>
                    <a:pt x="4191" y="19766"/>
                    <a:pt x="4191" y="19766"/>
                    <a:pt x="4191" y="19766"/>
                  </a:cubicBezTo>
                  <a:cubicBezTo>
                    <a:pt x="3869" y="19358"/>
                    <a:pt x="3869" y="19358"/>
                    <a:pt x="3869" y="19358"/>
                  </a:cubicBezTo>
                  <a:cubicBezTo>
                    <a:pt x="3546" y="18951"/>
                    <a:pt x="3546" y="18543"/>
                    <a:pt x="3224" y="18340"/>
                  </a:cubicBezTo>
                  <a:cubicBezTo>
                    <a:pt x="3224" y="17932"/>
                    <a:pt x="3546" y="17525"/>
                    <a:pt x="3869" y="16913"/>
                  </a:cubicBezTo>
                  <a:cubicBezTo>
                    <a:pt x="3869" y="16913"/>
                    <a:pt x="3869" y="16913"/>
                    <a:pt x="3869" y="16913"/>
                  </a:cubicBezTo>
                  <a:cubicBezTo>
                    <a:pt x="3869" y="16709"/>
                    <a:pt x="3869" y="16709"/>
                    <a:pt x="3869" y="16709"/>
                  </a:cubicBezTo>
                  <a:cubicBezTo>
                    <a:pt x="3546" y="16506"/>
                    <a:pt x="3546" y="16098"/>
                    <a:pt x="3224" y="15691"/>
                  </a:cubicBezTo>
                  <a:cubicBezTo>
                    <a:pt x="3224" y="15283"/>
                    <a:pt x="3546" y="14875"/>
                    <a:pt x="3869" y="14468"/>
                  </a:cubicBezTo>
                  <a:cubicBezTo>
                    <a:pt x="4191" y="14060"/>
                    <a:pt x="4191" y="14060"/>
                    <a:pt x="4191" y="14060"/>
                  </a:cubicBezTo>
                  <a:cubicBezTo>
                    <a:pt x="4836" y="14060"/>
                    <a:pt x="4836" y="14060"/>
                    <a:pt x="4836" y="14060"/>
                  </a:cubicBezTo>
                  <a:cubicBezTo>
                    <a:pt x="5158" y="14060"/>
                    <a:pt x="5158" y="14060"/>
                    <a:pt x="5158" y="14060"/>
                  </a:cubicBezTo>
                  <a:cubicBezTo>
                    <a:pt x="5158" y="12838"/>
                    <a:pt x="5158" y="12838"/>
                    <a:pt x="5158" y="12838"/>
                  </a:cubicBezTo>
                  <a:cubicBezTo>
                    <a:pt x="3546" y="12226"/>
                    <a:pt x="2257" y="11411"/>
                    <a:pt x="1612" y="10392"/>
                  </a:cubicBezTo>
                  <a:cubicBezTo>
                    <a:pt x="645" y="9374"/>
                    <a:pt x="0" y="8151"/>
                    <a:pt x="0" y="6928"/>
                  </a:cubicBezTo>
                  <a:cubicBezTo>
                    <a:pt x="0" y="5094"/>
                    <a:pt x="1290" y="3260"/>
                    <a:pt x="3224" y="2038"/>
                  </a:cubicBezTo>
                  <a:cubicBezTo>
                    <a:pt x="5158" y="815"/>
                    <a:pt x="7737" y="0"/>
                    <a:pt x="10639" y="0"/>
                  </a:cubicBezTo>
                  <a:close/>
                  <a:moveTo>
                    <a:pt x="8382" y="8151"/>
                  </a:moveTo>
                  <a:cubicBezTo>
                    <a:pt x="8704" y="8355"/>
                    <a:pt x="8704" y="8355"/>
                    <a:pt x="9027" y="8355"/>
                  </a:cubicBezTo>
                  <a:cubicBezTo>
                    <a:pt x="9027" y="8355"/>
                    <a:pt x="9349" y="8355"/>
                    <a:pt x="9672" y="8151"/>
                  </a:cubicBezTo>
                  <a:cubicBezTo>
                    <a:pt x="9672" y="7947"/>
                    <a:pt x="9672" y="7947"/>
                    <a:pt x="9672" y="7947"/>
                  </a:cubicBezTo>
                  <a:cubicBezTo>
                    <a:pt x="9994" y="8151"/>
                    <a:pt x="9994" y="8151"/>
                    <a:pt x="9994" y="8151"/>
                  </a:cubicBezTo>
                  <a:cubicBezTo>
                    <a:pt x="10316" y="8355"/>
                    <a:pt x="10316" y="8355"/>
                    <a:pt x="10639" y="8355"/>
                  </a:cubicBezTo>
                  <a:cubicBezTo>
                    <a:pt x="10961" y="8355"/>
                    <a:pt x="11284" y="8355"/>
                    <a:pt x="11284" y="8151"/>
                  </a:cubicBezTo>
                  <a:cubicBezTo>
                    <a:pt x="11606" y="7947"/>
                    <a:pt x="11606" y="7947"/>
                    <a:pt x="11606" y="7947"/>
                  </a:cubicBezTo>
                  <a:cubicBezTo>
                    <a:pt x="11606" y="8151"/>
                    <a:pt x="11606" y="8151"/>
                    <a:pt x="11606" y="8151"/>
                  </a:cubicBezTo>
                  <a:cubicBezTo>
                    <a:pt x="11928" y="8355"/>
                    <a:pt x="12251" y="8355"/>
                    <a:pt x="12573" y="8355"/>
                  </a:cubicBezTo>
                  <a:cubicBezTo>
                    <a:pt x="12896" y="8355"/>
                    <a:pt x="13218" y="8355"/>
                    <a:pt x="13540" y="8151"/>
                  </a:cubicBezTo>
                  <a:cubicBezTo>
                    <a:pt x="13863" y="7743"/>
                    <a:pt x="13863" y="7743"/>
                    <a:pt x="13863" y="7743"/>
                  </a:cubicBezTo>
                  <a:cubicBezTo>
                    <a:pt x="14830" y="8151"/>
                    <a:pt x="14830" y="8151"/>
                    <a:pt x="14830" y="8151"/>
                  </a:cubicBezTo>
                  <a:cubicBezTo>
                    <a:pt x="12573" y="10596"/>
                    <a:pt x="12573" y="10596"/>
                    <a:pt x="12573" y="10596"/>
                  </a:cubicBezTo>
                  <a:cubicBezTo>
                    <a:pt x="12573" y="13653"/>
                    <a:pt x="12573" y="13653"/>
                    <a:pt x="12573" y="13653"/>
                  </a:cubicBezTo>
                  <a:cubicBezTo>
                    <a:pt x="14185" y="13449"/>
                    <a:pt x="14185" y="13449"/>
                    <a:pt x="14185" y="13449"/>
                  </a:cubicBezTo>
                  <a:cubicBezTo>
                    <a:pt x="14185" y="12226"/>
                    <a:pt x="14185" y="12226"/>
                    <a:pt x="14185" y="12226"/>
                  </a:cubicBezTo>
                  <a:cubicBezTo>
                    <a:pt x="14185" y="11819"/>
                    <a:pt x="14185" y="11819"/>
                    <a:pt x="14185" y="11819"/>
                  </a:cubicBezTo>
                  <a:cubicBezTo>
                    <a:pt x="14830" y="11615"/>
                    <a:pt x="14830" y="11615"/>
                    <a:pt x="14830" y="11615"/>
                  </a:cubicBezTo>
                  <a:cubicBezTo>
                    <a:pt x="16119" y="11208"/>
                    <a:pt x="17409" y="10596"/>
                    <a:pt x="18054" y="9577"/>
                  </a:cubicBezTo>
                  <a:cubicBezTo>
                    <a:pt x="19021" y="8966"/>
                    <a:pt x="19343" y="7947"/>
                    <a:pt x="19343" y="6928"/>
                  </a:cubicBezTo>
                  <a:cubicBezTo>
                    <a:pt x="19343" y="5502"/>
                    <a:pt x="18376" y="4075"/>
                    <a:pt x="16764" y="3057"/>
                  </a:cubicBezTo>
                  <a:cubicBezTo>
                    <a:pt x="15152" y="2038"/>
                    <a:pt x="13218" y="1426"/>
                    <a:pt x="10639" y="1426"/>
                  </a:cubicBezTo>
                  <a:cubicBezTo>
                    <a:pt x="8382" y="1426"/>
                    <a:pt x="6125" y="2038"/>
                    <a:pt x="4836" y="3057"/>
                  </a:cubicBezTo>
                  <a:cubicBezTo>
                    <a:pt x="3224" y="4075"/>
                    <a:pt x="2257" y="5502"/>
                    <a:pt x="2257" y="6928"/>
                  </a:cubicBezTo>
                  <a:cubicBezTo>
                    <a:pt x="2257" y="7947"/>
                    <a:pt x="2579" y="8966"/>
                    <a:pt x="3546" y="9781"/>
                  </a:cubicBezTo>
                  <a:cubicBezTo>
                    <a:pt x="4191" y="10596"/>
                    <a:pt x="5481" y="11208"/>
                    <a:pt x="6770" y="11819"/>
                  </a:cubicBezTo>
                  <a:cubicBezTo>
                    <a:pt x="7415" y="12023"/>
                    <a:pt x="7415" y="12023"/>
                    <a:pt x="7415" y="12023"/>
                  </a:cubicBezTo>
                  <a:cubicBezTo>
                    <a:pt x="7415" y="12430"/>
                    <a:pt x="7415" y="12430"/>
                    <a:pt x="7415" y="12430"/>
                  </a:cubicBezTo>
                  <a:cubicBezTo>
                    <a:pt x="7415" y="13653"/>
                    <a:pt x="7415" y="13653"/>
                    <a:pt x="7415" y="13653"/>
                  </a:cubicBezTo>
                  <a:cubicBezTo>
                    <a:pt x="9349" y="13653"/>
                    <a:pt x="9349" y="13653"/>
                    <a:pt x="9349" y="13653"/>
                  </a:cubicBezTo>
                  <a:cubicBezTo>
                    <a:pt x="9349" y="10596"/>
                    <a:pt x="9349" y="10596"/>
                    <a:pt x="9349" y="10596"/>
                  </a:cubicBezTo>
                  <a:cubicBezTo>
                    <a:pt x="7093" y="8151"/>
                    <a:pt x="7093" y="8151"/>
                    <a:pt x="7093" y="8151"/>
                  </a:cubicBezTo>
                  <a:cubicBezTo>
                    <a:pt x="8060" y="7743"/>
                    <a:pt x="8060" y="7743"/>
                    <a:pt x="8060" y="7743"/>
                  </a:cubicBezTo>
                  <a:cubicBezTo>
                    <a:pt x="8382" y="8151"/>
                    <a:pt x="8382" y="8151"/>
                    <a:pt x="8382" y="8151"/>
                  </a:cubicBezTo>
                  <a:close/>
                  <a:moveTo>
                    <a:pt x="12896" y="8762"/>
                  </a:moveTo>
                  <a:cubicBezTo>
                    <a:pt x="12896" y="8762"/>
                    <a:pt x="12896" y="8762"/>
                    <a:pt x="12573" y="8762"/>
                  </a:cubicBezTo>
                  <a:cubicBezTo>
                    <a:pt x="12251" y="8762"/>
                    <a:pt x="11928" y="8762"/>
                    <a:pt x="11606" y="8558"/>
                  </a:cubicBezTo>
                  <a:cubicBezTo>
                    <a:pt x="11284" y="8558"/>
                    <a:pt x="10961" y="8762"/>
                    <a:pt x="10639" y="8762"/>
                  </a:cubicBezTo>
                  <a:cubicBezTo>
                    <a:pt x="10316" y="8762"/>
                    <a:pt x="9994" y="8558"/>
                    <a:pt x="9672" y="8558"/>
                  </a:cubicBezTo>
                  <a:cubicBezTo>
                    <a:pt x="9349" y="8558"/>
                    <a:pt x="9027" y="8762"/>
                    <a:pt x="9027" y="8762"/>
                  </a:cubicBezTo>
                  <a:cubicBezTo>
                    <a:pt x="8704" y="8762"/>
                    <a:pt x="8704" y="8762"/>
                    <a:pt x="8704" y="8558"/>
                  </a:cubicBezTo>
                  <a:cubicBezTo>
                    <a:pt x="10316" y="10189"/>
                    <a:pt x="10316" y="10189"/>
                    <a:pt x="10316" y="10189"/>
                  </a:cubicBezTo>
                  <a:cubicBezTo>
                    <a:pt x="10316" y="10392"/>
                    <a:pt x="10316" y="10392"/>
                    <a:pt x="10316" y="10392"/>
                  </a:cubicBezTo>
                  <a:cubicBezTo>
                    <a:pt x="10316" y="10392"/>
                    <a:pt x="10316" y="10392"/>
                    <a:pt x="10316" y="10392"/>
                  </a:cubicBezTo>
                  <a:cubicBezTo>
                    <a:pt x="10316" y="13653"/>
                    <a:pt x="10316" y="13653"/>
                    <a:pt x="10316" y="13653"/>
                  </a:cubicBezTo>
                  <a:cubicBezTo>
                    <a:pt x="11284" y="13653"/>
                    <a:pt x="11284" y="13653"/>
                    <a:pt x="11284" y="13653"/>
                  </a:cubicBezTo>
                  <a:cubicBezTo>
                    <a:pt x="11284" y="10392"/>
                    <a:pt x="11284" y="10392"/>
                    <a:pt x="11284" y="10392"/>
                  </a:cubicBezTo>
                  <a:cubicBezTo>
                    <a:pt x="11284" y="10392"/>
                    <a:pt x="11284" y="10392"/>
                    <a:pt x="11284" y="10392"/>
                  </a:cubicBezTo>
                  <a:cubicBezTo>
                    <a:pt x="11284" y="10189"/>
                    <a:pt x="11284" y="10189"/>
                    <a:pt x="11284" y="10189"/>
                  </a:cubicBezTo>
                  <a:cubicBezTo>
                    <a:pt x="12896" y="8762"/>
                    <a:pt x="12896" y="8762"/>
                    <a:pt x="12896" y="8762"/>
                  </a:cubicBezTo>
                  <a:close/>
                  <a:moveTo>
                    <a:pt x="13863" y="19562"/>
                  </a:moveTo>
                  <a:cubicBezTo>
                    <a:pt x="7737" y="19970"/>
                    <a:pt x="7737" y="19970"/>
                    <a:pt x="7737" y="19970"/>
                  </a:cubicBezTo>
                  <a:cubicBezTo>
                    <a:pt x="8060" y="20989"/>
                    <a:pt x="9349" y="21600"/>
                    <a:pt x="10961" y="21600"/>
                  </a:cubicBezTo>
                  <a:cubicBezTo>
                    <a:pt x="12573" y="21600"/>
                    <a:pt x="13863" y="20785"/>
                    <a:pt x="13863" y="19766"/>
                  </a:cubicBezTo>
                  <a:cubicBezTo>
                    <a:pt x="13863" y="19766"/>
                    <a:pt x="13863" y="19766"/>
                    <a:pt x="13863" y="19562"/>
                  </a:cubicBezTo>
                  <a:close/>
                  <a:moveTo>
                    <a:pt x="16119" y="17321"/>
                  </a:moveTo>
                  <a:cubicBezTo>
                    <a:pt x="5481" y="17932"/>
                    <a:pt x="5481" y="17932"/>
                    <a:pt x="5481" y="17932"/>
                  </a:cubicBezTo>
                  <a:cubicBezTo>
                    <a:pt x="5481" y="18136"/>
                    <a:pt x="5481" y="18136"/>
                    <a:pt x="5481" y="18136"/>
                  </a:cubicBezTo>
                  <a:cubicBezTo>
                    <a:pt x="5481" y="18136"/>
                    <a:pt x="5481" y="18340"/>
                    <a:pt x="5481" y="18340"/>
                  </a:cubicBezTo>
                  <a:cubicBezTo>
                    <a:pt x="16119" y="17728"/>
                    <a:pt x="16119" y="17728"/>
                    <a:pt x="16119" y="17728"/>
                  </a:cubicBezTo>
                  <a:cubicBezTo>
                    <a:pt x="16119" y="17728"/>
                    <a:pt x="16119" y="17525"/>
                    <a:pt x="16119" y="17525"/>
                  </a:cubicBezTo>
                  <a:cubicBezTo>
                    <a:pt x="16119" y="17525"/>
                    <a:pt x="16119" y="17525"/>
                    <a:pt x="16119" y="17321"/>
                  </a:cubicBezTo>
                  <a:close/>
                  <a:moveTo>
                    <a:pt x="16119" y="14875"/>
                  </a:moveTo>
                  <a:cubicBezTo>
                    <a:pt x="5481" y="15487"/>
                    <a:pt x="5481" y="15487"/>
                    <a:pt x="5481" y="15487"/>
                  </a:cubicBezTo>
                  <a:cubicBezTo>
                    <a:pt x="5481" y="15487"/>
                    <a:pt x="5481" y="15487"/>
                    <a:pt x="5481" y="15691"/>
                  </a:cubicBezTo>
                  <a:cubicBezTo>
                    <a:pt x="5481" y="15691"/>
                    <a:pt x="5481" y="15691"/>
                    <a:pt x="5481" y="15691"/>
                  </a:cubicBezTo>
                  <a:cubicBezTo>
                    <a:pt x="16119" y="15079"/>
                    <a:pt x="16119" y="15079"/>
                    <a:pt x="16119" y="15079"/>
                  </a:cubicBezTo>
                  <a:cubicBezTo>
                    <a:pt x="16119" y="15079"/>
                    <a:pt x="16119" y="15079"/>
                    <a:pt x="16119" y="14875"/>
                  </a:cubicBezTo>
                  <a:cubicBezTo>
                    <a:pt x="16119" y="14875"/>
                    <a:pt x="16119" y="14875"/>
                    <a:pt x="16119" y="14875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784" name="Group 5"/>
          <p:cNvGrpSpPr/>
          <p:nvPr/>
        </p:nvGrpSpPr>
        <p:grpSpPr>
          <a:xfrm>
            <a:off x="6615410" y="1661747"/>
            <a:ext cx="2473077" cy="487973"/>
            <a:chOff x="0" y="0"/>
            <a:chExt cx="2473075" cy="487972"/>
          </a:xfrm>
        </p:grpSpPr>
        <p:sp>
          <p:nvSpPr>
            <p:cNvPr id="781" name="Rectangle 13"/>
            <p:cNvSpPr/>
            <p:nvPr/>
          </p:nvSpPr>
          <p:spPr>
            <a:xfrm>
              <a:off x="0" y="0"/>
              <a:ext cx="2043413" cy="487973"/>
            </a:xfrm>
            <a:prstGeom prst="rect">
              <a:avLst/>
            </a:prstGeom>
            <a:blipFill rotWithShape="1">
              <a:blip r:embed="rId7"/>
              <a:srcRect l="0" t="0" r="0" b="0"/>
              <a:stretch>
                <a:fillRect/>
              </a:stretch>
            </a:blipFill>
            <a:ln w="762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82" name="TextBox 35"/>
            <p:cNvSpPr txBox="1"/>
            <p:nvPr/>
          </p:nvSpPr>
          <p:spPr>
            <a:xfrm>
              <a:off x="506091" y="105486"/>
              <a:ext cx="1966985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ADD YOUR TEXT</a:t>
              </a:r>
            </a:p>
          </p:txBody>
        </p:sp>
        <p:sp>
          <p:nvSpPr>
            <p:cNvPr id="783" name="Freeform 41"/>
            <p:cNvSpPr/>
            <p:nvPr/>
          </p:nvSpPr>
          <p:spPr>
            <a:xfrm>
              <a:off x="125347" y="100148"/>
              <a:ext cx="237584" cy="28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2" y="20439"/>
                  </a:moveTo>
                  <a:cubicBezTo>
                    <a:pt x="561" y="20206"/>
                    <a:pt x="281" y="19974"/>
                    <a:pt x="0" y="19742"/>
                  </a:cubicBezTo>
                  <a:cubicBezTo>
                    <a:pt x="0" y="16723"/>
                    <a:pt x="0" y="13471"/>
                    <a:pt x="0" y="10452"/>
                  </a:cubicBezTo>
                  <a:cubicBezTo>
                    <a:pt x="3366" y="9290"/>
                    <a:pt x="5891" y="7432"/>
                    <a:pt x="8416" y="4645"/>
                  </a:cubicBezTo>
                  <a:cubicBezTo>
                    <a:pt x="10660" y="6039"/>
                    <a:pt x="10660" y="6039"/>
                    <a:pt x="10660" y="6039"/>
                  </a:cubicBezTo>
                  <a:cubicBezTo>
                    <a:pt x="10660" y="6039"/>
                    <a:pt x="10660" y="6039"/>
                    <a:pt x="10660" y="6039"/>
                  </a:cubicBezTo>
                  <a:cubicBezTo>
                    <a:pt x="10660" y="6271"/>
                    <a:pt x="10660" y="6271"/>
                    <a:pt x="10660" y="6271"/>
                  </a:cubicBezTo>
                  <a:cubicBezTo>
                    <a:pt x="10940" y="6271"/>
                    <a:pt x="10940" y="6271"/>
                    <a:pt x="10940" y="6271"/>
                  </a:cubicBezTo>
                  <a:cubicBezTo>
                    <a:pt x="10940" y="6271"/>
                    <a:pt x="10940" y="6271"/>
                    <a:pt x="10940" y="6271"/>
                  </a:cubicBezTo>
                  <a:cubicBezTo>
                    <a:pt x="10940" y="6271"/>
                    <a:pt x="10940" y="6271"/>
                    <a:pt x="10940" y="6271"/>
                  </a:cubicBezTo>
                  <a:cubicBezTo>
                    <a:pt x="10940" y="6271"/>
                    <a:pt x="10940" y="6271"/>
                    <a:pt x="10940" y="6271"/>
                  </a:cubicBezTo>
                  <a:cubicBezTo>
                    <a:pt x="11221" y="6271"/>
                    <a:pt x="11221" y="6271"/>
                    <a:pt x="11221" y="6271"/>
                  </a:cubicBezTo>
                  <a:cubicBezTo>
                    <a:pt x="11221" y="6271"/>
                    <a:pt x="11221" y="6271"/>
                    <a:pt x="11221" y="6271"/>
                  </a:cubicBezTo>
                  <a:cubicBezTo>
                    <a:pt x="11221" y="6503"/>
                    <a:pt x="11221" y="6503"/>
                    <a:pt x="11221" y="6503"/>
                  </a:cubicBezTo>
                  <a:cubicBezTo>
                    <a:pt x="11221" y="6503"/>
                    <a:pt x="11221" y="6503"/>
                    <a:pt x="11221" y="6503"/>
                  </a:cubicBezTo>
                  <a:cubicBezTo>
                    <a:pt x="11221" y="6503"/>
                    <a:pt x="11221" y="6503"/>
                    <a:pt x="11221" y="6503"/>
                  </a:cubicBezTo>
                  <a:cubicBezTo>
                    <a:pt x="11501" y="6503"/>
                    <a:pt x="11501" y="6503"/>
                    <a:pt x="11501" y="6503"/>
                  </a:cubicBezTo>
                  <a:cubicBezTo>
                    <a:pt x="11501" y="6503"/>
                    <a:pt x="11501" y="6503"/>
                    <a:pt x="11501" y="6503"/>
                  </a:cubicBezTo>
                  <a:cubicBezTo>
                    <a:pt x="11501" y="6503"/>
                    <a:pt x="11501" y="6503"/>
                    <a:pt x="11501" y="6503"/>
                  </a:cubicBezTo>
                  <a:cubicBezTo>
                    <a:pt x="11501" y="6735"/>
                    <a:pt x="11501" y="6735"/>
                    <a:pt x="11501" y="6735"/>
                  </a:cubicBezTo>
                  <a:cubicBezTo>
                    <a:pt x="11782" y="6735"/>
                    <a:pt x="11782" y="6735"/>
                    <a:pt x="11782" y="6735"/>
                  </a:cubicBezTo>
                  <a:cubicBezTo>
                    <a:pt x="11782" y="6735"/>
                    <a:pt x="11782" y="6735"/>
                    <a:pt x="11782" y="6735"/>
                  </a:cubicBezTo>
                  <a:cubicBezTo>
                    <a:pt x="11782" y="6735"/>
                    <a:pt x="11782" y="6735"/>
                    <a:pt x="11782" y="6735"/>
                  </a:cubicBezTo>
                  <a:cubicBezTo>
                    <a:pt x="11782" y="6735"/>
                    <a:pt x="11782" y="6735"/>
                    <a:pt x="11782" y="6735"/>
                  </a:cubicBezTo>
                  <a:cubicBezTo>
                    <a:pt x="11782" y="6735"/>
                    <a:pt x="11782" y="6735"/>
                    <a:pt x="11782" y="6735"/>
                  </a:cubicBezTo>
                  <a:cubicBezTo>
                    <a:pt x="12062" y="6735"/>
                    <a:pt x="12062" y="6735"/>
                    <a:pt x="12062" y="6735"/>
                  </a:cubicBezTo>
                  <a:cubicBezTo>
                    <a:pt x="12062" y="6968"/>
                    <a:pt x="12062" y="6968"/>
                    <a:pt x="12062" y="6968"/>
                  </a:cubicBezTo>
                  <a:cubicBezTo>
                    <a:pt x="12062" y="6968"/>
                    <a:pt x="12062" y="6968"/>
                    <a:pt x="12062" y="6968"/>
                  </a:cubicBezTo>
                  <a:cubicBezTo>
                    <a:pt x="12062" y="6968"/>
                    <a:pt x="12062" y="6968"/>
                    <a:pt x="12062" y="6968"/>
                  </a:cubicBezTo>
                  <a:cubicBezTo>
                    <a:pt x="12062" y="6968"/>
                    <a:pt x="12062" y="6968"/>
                    <a:pt x="12062" y="6968"/>
                  </a:cubicBezTo>
                  <a:cubicBezTo>
                    <a:pt x="12343" y="6968"/>
                    <a:pt x="12343" y="6968"/>
                    <a:pt x="12343" y="6968"/>
                  </a:cubicBezTo>
                  <a:cubicBezTo>
                    <a:pt x="13465" y="7665"/>
                    <a:pt x="13465" y="7665"/>
                    <a:pt x="13465" y="7665"/>
                  </a:cubicBezTo>
                  <a:cubicBezTo>
                    <a:pt x="13465" y="7665"/>
                    <a:pt x="13465" y="7665"/>
                    <a:pt x="13465" y="7665"/>
                  </a:cubicBezTo>
                  <a:cubicBezTo>
                    <a:pt x="13465" y="7665"/>
                    <a:pt x="13465" y="7665"/>
                    <a:pt x="13465" y="7665"/>
                  </a:cubicBezTo>
                  <a:cubicBezTo>
                    <a:pt x="13465" y="7897"/>
                    <a:pt x="13465" y="7897"/>
                    <a:pt x="13465" y="7897"/>
                  </a:cubicBezTo>
                  <a:cubicBezTo>
                    <a:pt x="13745" y="7897"/>
                    <a:pt x="13745" y="7897"/>
                    <a:pt x="13745" y="7897"/>
                  </a:cubicBezTo>
                  <a:cubicBezTo>
                    <a:pt x="13745" y="7897"/>
                    <a:pt x="13745" y="7897"/>
                    <a:pt x="13745" y="7897"/>
                  </a:cubicBezTo>
                  <a:cubicBezTo>
                    <a:pt x="13745" y="7897"/>
                    <a:pt x="13745" y="7897"/>
                    <a:pt x="13745" y="7897"/>
                  </a:cubicBezTo>
                  <a:cubicBezTo>
                    <a:pt x="13745" y="7897"/>
                    <a:pt x="13745" y="7897"/>
                    <a:pt x="13745" y="7897"/>
                  </a:cubicBezTo>
                  <a:cubicBezTo>
                    <a:pt x="14026" y="7897"/>
                    <a:pt x="14026" y="7897"/>
                    <a:pt x="14026" y="7897"/>
                  </a:cubicBezTo>
                  <a:cubicBezTo>
                    <a:pt x="14026" y="8129"/>
                    <a:pt x="14026" y="8129"/>
                    <a:pt x="14026" y="8129"/>
                  </a:cubicBezTo>
                  <a:cubicBezTo>
                    <a:pt x="14026" y="8129"/>
                    <a:pt x="14026" y="8129"/>
                    <a:pt x="14026" y="8129"/>
                  </a:cubicBezTo>
                  <a:cubicBezTo>
                    <a:pt x="14026" y="8129"/>
                    <a:pt x="14026" y="8129"/>
                    <a:pt x="14026" y="8129"/>
                  </a:cubicBezTo>
                  <a:cubicBezTo>
                    <a:pt x="14026" y="8129"/>
                    <a:pt x="14026" y="8129"/>
                    <a:pt x="14026" y="8129"/>
                  </a:cubicBezTo>
                  <a:cubicBezTo>
                    <a:pt x="14306" y="8129"/>
                    <a:pt x="14306" y="8129"/>
                    <a:pt x="14306" y="8129"/>
                  </a:cubicBezTo>
                  <a:cubicBezTo>
                    <a:pt x="14306" y="8129"/>
                    <a:pt x="14306" y="8129"/>
                    <a:pt x="14306" y="8129"/>
                  </a:cubicBezTo>
                  <a:cubicBezTo>
                    <a:pt x="14306" y="8129"/>
                    <a:pt x="14306" y="8129"/>
                    <a:pt x="14306" y="8129"/>
                  </a:cubicBezTo>
                  <a:cubicBezTo>
                    <a:pt x="14306" y="8361"/>
                    <a:pt x="14306" y="8361"/>
                    <a:pt x="14306" y="8361"/>
                  </a:cubicBezTo>
                  <a:cubicBezTo>
                    <a:pt x="14587" y="8361"/>
                    <a:pt x="14587" y="8361"/>
                    <a:pt x="14587" y="8361"/>
                  </a:cubicBezTo>
                  <a:cubicBezTo>
                    <a:pt x="14587" y="8361"/>
                    <a:pt x="14587" y="8361"/>
                    <a:pt x="14587" y="8361"/>
                  </a:cubicBezTo>
                  <a:cubicBezTo>
                    <a:pt x="14587" y="8361"/>
                    <a:pt x="14587" y="8361"/>
                    <a:pt x="14587" y="8361"/>
                  </a:cubicBezTo>
                  <a:cubicBezTo>
                    <a:pt x="14587" y="8361"/>
                    <a:pt x="14587" y="8361"/>
                    <a:pt x="14587" y="8361"/>
                  </a:cubicBezTo>
                  <a:cubicBezTo>
                    <a:pt x="14587" y="8361"/>
                    <a:pt x="14587" y="8361"/>
                    <a:pt x="14587" y="8361"/>
                  </a:cubicBezTo>
                  <a:cubicBezTo>
                    <a:pt x="14868" y="8594"/>
                    <a:pt x="14868" y="8594"/>
                    <a:pt x="14868" y="8594"/>
                  </a:cubicBezTo>
                  <a:cubicBezTo>
                    <a:pt x="14868" y="8594"/>
                    <a:pt x="14868" y="8594"/>
                    <a:pt x="14868" y="8594"/>
                  </a:cubicBezTo>
                  <a:cubicBezTo>
                    <a:pt x="14868" y="8594"/>
                    <a:pt x="14868" y="8594"/>
                    <a:pt x="14868" y="8594"/>
                  </a:cubicBezTo>
                  <a:cubicBezTo>
                    <a:pt x="17392" y="9987"/>
                    <a:pt x="17392" y="9987"/>
                    <a:pt x="17392" y="9987"/>
                  </a:cubicBezTo>
                  <a:cubicBezTo>
                    <a:pt x="14868" y="12774"/>
                    <a:pt x="13745" y="15561"/>
                    <a:pt x="13465" y="18348"/>
                  </a:cubicBezTo>
                  <a:cubicBezTo>
                    <a:pt x="10099" y="19510"/>
                    <a:pt x="6452" y="20439"/>
                    <a:pt x="3086" y="21600"/>
                  </a:cubicBezTo>
                  <a:cubicBezTo>
                    <a:pt x="2525" y="21368"/>
                    <a:pt x="2244" y="21135"/>
                    <a:pt x="1964" y="21135"/>
                  </a:cubicBezTo>
                  <a:cubicBezTo>
                    <a:pt x="6452" y="15794"/>
                    <a:pt x="6452" y="15794"/>
                    <a:pt x="6452" y="15794"/>
                  </a:cubicBezTo>
                  <a:cubicBezTo>
                    <a:pt x="7574" y="16026"/>
                    <a:pt x="8977" y="15794"/>
                    <a:pt x="9818" y="14865"/>
                  </a:cubicBezTo>
                  <a:cubicBezTo>
                    <a:pt x="10660" y="13935"/>
                    <a:pt x="10379" y="12542"/>
                    <a:pt x="8977" y="11845"/>
                  </a:cubicBezTo>
                  <a:cubicBezTo>
                    <a:pt x="7855" y="10916"/>
                    <a:pt x="6171" y="11381"/>
                    <a:pt x="5330" y="12310"/>
                  </a:cubicBezTo>
                  <a:cubicBezTo>
                    <a:pt x="4488" y="13239"/>
                    <a:pt x="4488" y="14400"/>
                    <a:pt x="5330" y="15097"/>
                  </a:cubicBezTo>
                  <a:cubicBezTo>
                    <a:pt x="842" y="20439"/>
                    <a:pt x="842" y="20439"/>
                    <a:pt x="842" y="20439"/>
                  </a:cubicBezTo>
                  <a:close/>
                  <a:moveTo>
                    <a:pt x="7574" y="21600"/>
                  </a:moveTo>
                  <a:cubicBezTo>
                    <a:pt x="20478" y="21600"/>
                    <a:pt x="20478" y="21600"/>
                    <a:pt x="20478" y="21600"/>
                  </a:cubicBezTo>
                  <a:cubicBezTo>
                    <a:pt x="20478" y="19277"/>
                    <a:pt x="20478" y="19277"/>
                    <a:pt x="20478" y="19277"/>
                  </a:cubicBezTo>
                  <a:cubicBezTo>
                    <a:pt x="15148" y="19277"/>
                    <a:pt x="15148" y="19277"/>
                    <a:pt x="15148" y="19277"/>
                  </a:cubicBezTo>
                  <a:cubicBezTo>
                    <a:pt x="7574" y="21600"/>
                    <a:pt x="7574" y="21600"/>
                    <a:pt x="7574" y="21600"/>
                  </a:cubicBezTo>
                  <a:close/>
                  <a:moveTo>
                    <a:pt x="19356" y="9755"/>
                  </a:moveTo>
                  <a:cubicBezTo>
                    <a:pt x="21600" y="7200"/>
                    <a:pt x="21600" y="7200"/>
                    <a:pt x="21600" y="7200"/>
                  </a:cubicBezTo>
                  <a:cubicBezTo>
                    <a:pt x="9538" y="0"/>
                    <a:pt x="9538" y="0"/>
                    <a:pt x="9538" y="0"/>
                  </a:cubicBezTo>
                  <a:cubicBezTo>
                    <a:pt x="7294" y="2787"/>
                    <a:pt x="7294" y="2787"/>
                    <a:pt x="7294" y="2787"/>
                  </a:cubicBezTo>
                  <a:lnTo>
                    <a:pt x="19356" y="9755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785" name="Rectangle 42"/>
          <p:cNvSpPr txBox="1"/>
          <p:nvPr/>
        </p:nvSpPr>
        <p:spPr>
          <a:xfrm>
            <a:off x="485176" y="3720736"/>
            <a:ext cx="1814373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输入您的标题输入您的标题 输入您的内容 输入您的标题输入您的标题 输入您的内容 输入您的</a:t>
            </a:r>
          </a:p>
        </p:txBody>
      </p:sp>
      <p:sp>
        <p:nvSpPr>
          <p:cNvPr id="786" name="Rectangle 43"/>
          <p:cNvSpPr txBox="1"/>
          <p:nvPr/>
        </p:nvSpPr>
        <p:spPr>
          <a:xfrm>
            <a:off x="2731661" y="3238350"/>
            <a:ext cx="1814374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输入您的标题输入您的标题 输入您的内容 输入您的标题输入您的标题 输入您的内容 输入您的内容</a:t>
            </a:r>
          </a:p>
        </p:txBody>
      </p:sp>
      <p:sp>
        <p:nvSpPr>
          <p:cNvPr id="787" name="Rectangle 44"/>
          <p:cNvSpPr txBox="1"/>
          <p:nvPr/>
        </p:nvSpPr>
        <p:spPr>
          <a:xfrm>
            <a:off x="4745140" y="2778012"/>
            <a:ext cx="1814374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输入您的标题输入您的标题 输入您的内容 输入您的标题输入您的标题 输入您的内容 输入您的</a:t>
            </a:r>
          </a:p>
        </p:txBody>
      </p:sp>
      <p:sp>
        <p:nvSpPr>
          <p:cNvPr id="788" name="Rectangle 45"/>
          <p:cNvSpPr txBox="1"/>
          <p:nvPr/>
        </p:nvSpPr>
        <p:spPr>
          <a:xfrm>
            <a:off x="6732655" y="2238055"/>
            <a:ext cx="1814374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输入您的标题输入您的标题 输入您的内容 输入您的标题输入您的标题 输入您的内容 输入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0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Class="entr" nodeType="after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Class="entr" nodeType="afterEffect" presetSubtype="0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Class="entr" nodeType="afterEffect" presetSubtype="0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Class="entr" nodeType="afterEffect" presetSubtype="12" presetID="15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600"/>
                            </p:stCondLst>
                            <p:childTnLst>
                              <p:par>
                                <p:cTn id="46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8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100"/>
                            </p:stCondLst>
                            <p:childTnLst>
                              <p:par>
                                <p:cTn id="50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600"/>
                            </p:stCondLst>
                            <p:childTnLst>
                              <p:par>
                                <p:cTn id="54" presetClass="entr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6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100"/>
                            </p:stCondLst>
                            <p:childTnLst>
                              <p:par>
                                <p:cTn id="58" presetClass="entr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0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6" grpId="2"/>
      <p:bldP build="whole" bldLvl="1" animBg="1" rev="0" advAuto="0" spid="771" grpId="6"/>
      <p:bldP build="whole" bldLvl="1" animBg="1" rev="0" advAuto="0" spid="784" grpId="4"/>
      <p:bldP build="whole" bldLvl="1" animBg="1" rev="0" advAuto="0" spid="785" grpId="8"/>
      <p:bldP build="whole" bldLvl="1" animBg="1" rev="0" advAuto="0" spid="787" grpId="10"/>
      <p:bldP build="whole" bldLvl="1" animBg="1" rev="0" advAuto="0" spid="772" grpId="5"/>
      <p:bldP build="whole" bldLvl="1" animBg="1" rev="0" advAuto="0" spid="767" grpId="1"/>
      <p:bldP build="whole" bldLvl="1" animBg="1" rev="0" advAuto="0" spid="788" grpId="11"/>
      <p:bldP build="whole" bldLvl="1" animBg="1" rev="0" advAuto="0" spid="780" grpId="3"/>
      <p:bldP build="whole" bldLvl="1" animBg="1" rev="0" advAuto="0" spid="770" grpId="7"/>
      <p:bldP build="whole" bldLvl="1" animBg="1" rev="0" advAuto="0" spid="786" grpId="9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lide Number Placeholder 2"/>
          <p:cNvSpPr txBox="1"/>
          <p:nvPr>
            <p:ph type="sldNum" sz="quarter" idx="4294967295"/>
          </p:nvPr>
        </p:nvSpPr>
        <p:spPr>
          <a:xfrm>
            <a:off x="8394347" y="309939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793" name="Group 16"/>
          <p:cNvGrpSpPr/>
          <p:nvPr/>
        </p:nvGrpSpPr>
        <p:grpSpPr>
          <a:xfrm>
            <a:off x="673329" y="1713502"/>
            <a:ext cx="1788180" cy="851493"/>
            <a:chOff x="0" y="0"/>
            <a:chExt cx="1788178" cy="851491"/>
          </a:xfrm>
        </p:grpSpPr>
        <p:sp>
          <p:nvSpPr>
            <p:cNvPr id="791" name="TextBox 153"/>
            <p:cNvSpPr txBox="1"/>
            <p:nvPr/>
          </p:nvSpPr>
          <p:spPr>
            <a:xfrm>
              <a:off x="156220" y="0"/>
              <a:ext cx="1475741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rPr b="0"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</a:p>
          </p:txBody>
        </p:sp>
        <p:sp>
          <p:nvSpPr>
            <p:cNvPr id="792" name="Rectangle 154"/>
            <p:cNvSpPr txBox="1"/>
            <p:nvPr/>
          </p:nvSpPr>
          <p:spPr>
            <a:xfrm>
              <a:off x="0" y="264751"/>
              <a:ext cx="1788179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900"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输入您的标题输入您的标题 输入您的内容 输入您的标题输入您的标题 输入您的内容 输入</a:t>
              </a:r>
            </a:p>
          </p:txBody>
        </p:sp>
      </p:grpSp>
      <p:grpSp>
        <p:nvGrpSpPr>
          <p:cNvPr id="796" name="Group 155"/>
          <p:cNvGrpSpPr/>
          <p:nvPr/>
        </p:nvGrpSpPr>
        <p:grpSpPr>
          <a:xfrm>
            <a:off x="1463300" y="1432311"/>
            <a:ext cx="208236" cy="207615"/>
            <a:chOff x="0" y="0"/>
            <a:chExt cx="208234" cy="207613"/>
          </a:xfrm>
        </p:grpSpPr>
        <p:sp>
          <p:nvSpPr>
            <p:cNvPr id="794" name="Oval 156"/>
            <p:cNvSpPr/>
            <p:nvPr/>
          </p:nvSpPr>
          <p:spPr>
            <a:xfrm>
              <a:off x="53715" y="53301"/>
              <a:ext cx="100807" cy="101013"/>
            </a:xfrm>
            <a:prstGeom prst="ellipse">
              <a:avLst/>
            </a:prstGeom>
            <a:solidFill>
              <a:schemeClr val="accent1">
                <a:lumOff val="44000"/>
              </a:schemeClr>
            </a:solidFill>
            <a:ln w="9525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95" name="Freeform 157"/>
            <p:cNvSpPr/>
            <p:nvPr/>
          </p:nvSpPr>
          <p:spPr>
            <a:xfrm>
              <a:off x="-1" y="0"/>
              <a:ext cx="208236" cy="207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6" y="0"/>
                  </a:moveTo>
                  <a:cubicBezTo>
                    <a:pt x="4851" y="0"/>
                    <a:pt x="0" y="4840"/>
                    <a:pt x="0" y="10800"/>
                  </a:cubicBezTo>
                  <a:cubicBezTo>
                    <a:pt x="0" y="16760"/>
                    <a:pt x="4851" y="21600"/>
                    <a:pt x="10826" y="21600"/>
                  </a:cubicBezTo>
                  <a:cubicBezTo>
                    <a:pt x="16800" y="21600"/>
                    <a:pt x="21600" y="16760"/>
                    <a:pt x="21600" y="10800"/>
                  </a:cubicBezTo>
                  <a:cubicBezTo>
                    <a:pt x="21600" y="4840"/>
                    <a:pt x="16800" y="0"/>
                    <a:pt x="10826" y="0"/>
                  </a:cubicBezTo>
                  <a:close/>
                  <a:moveTo>
                    <a:pt x="10826" y="19664"/>
                  </a:moveTo>
                  <a:cubicBezTo>
                    <a:pt x="5923" y="19664"/>
                    <a:pt x="1940" y="15691"/>
                    <a:pt x="1940" y="10800"/>
                  </a:cubicBezTo>
                  <a:cubicBezTo>
                    <a:pt x="1940" y="5909"/>
                    <a:pt x="5923" y="1936"/>
                    <a:pt x="10826" y="1936"/>
                  </a:cubicBezTo>
                  <a:cubicBezTo>
                    <a:pt x="15728" y="1936"/>
                    <a:pt x="19711" y="5909"/>
                    <a:pt x="19711" y="10800"/>
                  </a:cubicBezTo>
                  <a:cubicBezTo>
                    <a:pt x="19711" y="15691"/>
                    <a:pt x="15728" y="19664"/>
                    <a:pt x="10826" y="19664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9525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799" name="Group 17"/>
          <p:cNvGrpSpPr/>
          <p:nvPr/>
        </p:nvGrpSpPr>
        <p:grpSpPr>
          <a:xfrm>
            <a:off x="673329" y="2871530"/>
            <a:ext cx="1788180" cy="851493"/>
            <a:chOff x="0" y="0"/>
            <a:chExt cx="1788178" cy="851491"/>
          </a:xfrm>
        </p:grpSpPr>
        <p:sp>
          <p:nvSpPr>
            <p:cNvPr id="797" name="TextBox 158"/>
            <p:cNvSpPr txBox="1"/>
            <p:nvPr/>
          </p:nvSpPr>
          <p:spPr>
            <a:xfrm>
              <a:off x="156220" y="0"/>
              <a:ext cx="1475741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rPr b="0"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</a:p>
          </p:txBody>
        </p:sp>
        <p:sp>
          <p:nvSpPr>
            <p:cNvPr id="798" name="Rectangle 159"/>
            <p:cNvSpPr txBox="1"/>
            <p:nvPr/>
          </p:nvSpPr>
          <p:spPr>
            <a:xfrm>
              <a:off x="0" y="264751"/>
              <a:ext cx="1788179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900"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输入您的标题输入您的标题 输入您的内容 输入您的标题输入您的标题 输入您的内容 输入</a:t>
              </a:r>
            </a:p>
          </p:txBody>
        </p:sp>
      </p:grpSp>
      <p:grpSp>
        <p:nvGrpSpPr>
          <p:cNvPr id="802" name="Group 160"/>
          <p:cNvGrpSpPr/>
          <p:nvPr/>
        </p:nvGrpSpPr>
        <p:grpSpPr>
          <a:xfrm>
            <a:off x="1463300" y="2590340"/>
            <a:ext cx="208236" cy="207615"/>
            <a:chOff x="0" y="0"/>
            <a:chExt cx="208234" cy="207613"/>
          </a:xfrm>
        </p:grpSpPr>
        <p:sp>
          <p:nvSpPr>
            <p:cNvPr id="800" name="Oval 161"/>
            <p:cNvSpPr/>
            <p:nvPr/>
          </p:nvSpPr>
          <p:spPr>
            <a:xfrm>
              <a:off x="53715" y="53301"/>
              <a:ext cx="100807" cy="101013"/>
            </a:xfrm>
            <a:prstGeom prst="ellipse">
              <a:avLst/>
            </a:prstGeom>
            <a:solidFill>
              <a:schemeClr val="accent1">
                <a:lumOff val="44000"/>
              </a:schemeClr>
            </a:solidFill>
            <a:ln w="9525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01" name="Freeform 162"/>
            <p:cNvSpPr/>
            <p:nvPr/>
          </p:nvSpPr>
          <p:spPr>
            <a:xfrm>
              <a:off x="-1" y="0"/>
              <a:ext cx="208236" cy="207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6" y="0"/>
                  </a:moveTo>
                  <a:cubicBezTo>
                    <a:pt x="4851" y="0"/>
                    <a:pt x="0" y="4840"/>
                    <a:pt x="0" y="10800"/>
                  </a:cubicBezTo>
                  <a:cubicBezTo>
                    <a:pt x="0" y="16760"/>
                    <a:pt x="4851" y="21600"/>
                    <a:pt x="10826" y="21600"/>
                  </a:cubicBezTo>
                  <a:cubicBezTo>
                    <a:pt x="16800" y="21600"/>
                    <a:pt x="21600" y="16760"/>
                    <a:pt x="21600" y="10800"/>
                  </a:cubicBezTo>
                  <a:cubicBezTo>
                    <a:pt x="21600" y="4840"/>
                    <a:pt x="16800" y="0"/>
                    <a:pt x="10826" y="0"/>
                  </a:cubicBezTo>
                  <a:close/>
                  <a:moveTo>
                    <a:pt x="10826" y="19664"/>
                  </a:moveTo>
                  <a:cubicBezTo>
                    <a:pt x="5923" y="19664"/>
                    <a:pt x="1940" y="15691"/>
                    <a:pt x="1940" y="10800"/>
                  </a:cubicBezTo>
                  <a:cubicBezTo>
                    <a:pt x="1940" y="5909"/>
                    <a:pt x="5923" y="1936"/>
                    <a:pt x="10826" y="1936"/>
                  </a:cubicBezTo>
                  <a:cubicBezTo>
                    <a:pt x="15728" y="1936"/>
                    <a:pt x="19711" y="5909"/>
                    <a:pt x="19711" y="10800"/>
                  </a:cubicBezTo>
                  <a:cubicBezTo>
                    <a:pt x="19711" y="15691"/>
                    <a:pt x="15728" y="19664"/>
                    <a:pt x="10826" y="19664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9525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805" name="Group 18"/>
          <p:cNvGrpSpPr/>
          <p:nvPr/>
        </p:nvGrpSpPr>
        <p:grpSpPr>
          <a:xfrm>
            <a:off x="673329" y="4028480"/>
            <a:ext cx="1788180" cy="851493"/>
            <a:chOff x="0" y="0"/>
            <a:chExt cx="1788178" cy="851492"/>
          </a:xfrm>
        </p:grpSpPr>
        <p:sp>
          <p:nvSpPr>
            <p:cNvPr id="803" name="TextBox 163"/>
            <p:cNvSpPr txBox="1"/>
            <p:nvPr/>
          </p:nvSpPr>
          <p:spPr>
            <a:xfrm>
              <a:off x="156222" y="0"/>
              <a:ext cx="1475741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rPr b="0"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</a:p>
          </p:txBody>
        </p:sp>
        <p:sp>
          <p:nvSpPr>
            <p:cNvPr id="804" name="Rectangle 164"/>
            <p:cNvSpPr txBox="1"/>
            <p:nvPr/>
          </p:nvSpPr>
          <p:spPr>
            <a:xfrm>
              <a:off x="0" y="264752"/>
              <a:ext cx="1788179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900"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输入您的标题输入您的标题 输入您的内容 输入您的标题输入您的标题 输入您的内容</a:t>
              </a:r>
            </a:p>
          </p:txBody>
        </p:sp>
      </p:grpSp>
      <p:grpSp>
        <p:nvGrpSpPr>
          <p:cNvPr id="808" name="Group 165"/>
          <p:cNvGrpSpPr/>
          <p:nvPr/>
        </p:nvGrpSpPr>
        <p:grpSpPr>
          <a:xfrm>
            <a:off x="1463300" y="3747286"/>
            <a:ext cx="208236" cy="207615"/>
            <a:chOff x="0" y="0"/>
            <a:chExt cx="208234" cy="207613"/>
          </a:xfrm>
        </p:grpSpPr>
        <p:sp>
          <p:nvSpPr>
            <p:cNvPr id="806" name="Oval 166"/>
            <p:cNvSpPr/>
            <p:nvPr/>
          </p:nvSpPr>
          <p:spPr>
            <a:xfrm>
              <a:off x="53715" y="53301"/>
              <a:ext cx="100807" cy="101013"/>
            </a:xfrm>
            <a:prstGeom prst="ellipse">
              <a:avLst/>
            </a:prstGeom>
            <a:solidFill>
              <a:schemeClr val="accent3"/>
            </a:solidFill>
            <a:ln w="9525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07" name="Freeform 167"/>
            <p:cNvSpPr/>
            <p:nvPr/>
          </p:nvSpPr>
          <p:spPr>
            <a:xfrm>
              <a:off x="-1" y="0"/>
              <a:ext cx="208236" cy="207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6" y="0"/>
                  </a:moveTo>
                  <a:cubicBezTo>
                    <a:pt x="4851" y="0"/>
                    <a:pt x="0" y="4840"/>
                    <a:pt x="0" y="10800"/>
                  </a:cubicBezTo>
                  <a:cubicBezTo>
                    <a:pt x="0" y="16760"/>
                    <a:pt x="4851" y="21600"/>
                    <a:pt x="10826" y="21600"/>
                  </a:cubicBezTo>
                  <a:cubicBezTo>
                    <a:pt x="16800" y="21600"/>
                    <a:pt x="21600" y="16760"/>
                    <a:pt x="21600" y="10800"/>
                  </a:cubicBezTo>
                  <a:cubicBezTo>
                    <a:pt x="21600" y="4840"/>
                    <a:pt x="16800" y="0"/>
                    <a:pt x="10826" y="0"/>
                  </a:cubicBezTo>
                  <a:close/>
                  <a:moveTo>
                    <a:pt x="10826" y="19664"/>
                  </a:moveTo>
                  <a:cubicBezTo>
                    <a:pt x="5923" y="19664"/>
                    <a:pt x="1940" y="15691"/>
                    <a:pt x="1940" y="10800"/>
                  </a:cubicBezTo>
                  <a:cubicBezTo>
                    <a:pt x="1940" y="5909"/>
                    <a:pt x="5923" y="1936"/>
                    <a:pt x="10826" y="1936"/>
                  </a:cubicBezTo>
                  <a:cubicBezTo>
                    <a:pt x="15728" y="1936"/>
                    <a:pt x="19711" y="5909"/>
                    <a:pt x="19711" y="10800"/>
                  </a:cubicBezTo>
                  <a:cubicBezTo>
                    <a:pt x="19711" y="15691"/>
                    <a:pt x="15728" y="19664"/>
                    <a:pt x="10826" y="1966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820" name="Group 3"/>
          <p:cNvGrpSpPr/>
          <p:nvPr/>
        </p:nvGrpSpPr>
        <p:grpSpPr>
          <a:xfrm>
            <a:off x="3735311" y="3778137"/>
            <a:ext cx="309531" cy="1365364"/>
            <a:chOff x="0" y="0"/>
            <a:chExt cx="309529" cy="1365362"/>
          </a:xfrm>
        </p:grpSpPr>
        <p:sp>
          <p:nvSpPr>
            <p:cNvPr id="809" name="Freeform 11"/>
            <p:cNvSpPr/>
            <p:nvPr/>
          </p:nvSpPr>
          <p:spPr>
            <a:xfrm>
              <a:off x="8584" y="7069"/>
              <a:ext cx="225710" cy="367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9553"/>
                  </a:moveTo>
                  <a:lnTo>
                    <a:pt x="11646" y="0"/>
                  </a:lnTo>
                  <a:lnTo>
                    <a:pt x="9471" y="0"/>
                  </a:lnTo>
                  <a:lnTo>
                    <a:pt x="0" y="20205"/>
                  </a:lnTo>
                  <a:lnTo>
                    <a:pt x="580" y="21600"/>
                  </a:lnTo>
                  <a:lnTo>
                    <a:pt x="20440" y="21600"/>
                  </a:lnTo>
                  <a:lnTo>
                    <a:pt x="21600" y="19553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10" name="Freeform 12"/>
            <p:cNvSpPr/>
            <p:nvPr/>
          </p:nvSpPr>
          <p:spPr>
            <a:xfrm>
              <a:off x="8584" y="7069"/>
              <a:ext cx="225710" cy="367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9553"/>
                  </a:moveTo>
                  <a:lnTo>
                    <a:pt x="11646" y="0"/>
                  </a:lnTo>
                  <a:lnTo>
                    <a:pt x="9471" y="0"/>
                  </a:lnTo>
                  <a:lnTo>
                    <a:pt x="0" y="20205"/>
                  </a:lnTo>
                  <a:lnTo>
                    <a:pt x="580" y="21600"/>
                  </a:lnTo>
                  <a:lnTo>
                    <a:pt x="20440" y="21600"/>
                  </a:lnTo>
                  <a:lnTo>
                    <a:pt x="21600" y="19553"/>
                  </a:lnTo>
                </a:path>
              </a:pathLst>
            </a:cu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11" name="Freeform 13"/>
            <p:cNvSpPr/>
            <p:nvPr/>
          </p:nvSpPr>
          <p:spPr>
            <a:xfrm>
              <a:off x="73216" y="324330"/>
              <a:ext cx="94426" cy="1039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6" fill="norm" stroke="1" extrusionOk="0">
                  <a:moveTo>
                    <a:pt x="21600" y="21576"/>
                  </a:moveTo>
                  <a:cubicBezTo>
                    <a:pt x="0" y="21576"/>
                    <a:pt x="0" y="21576"/>
                    <a:pt x="0" y="21576"/>
                  </a:cubicBezTo>
                  <a:cubicBezTo>
                    <a:pt x="0" y="794"/>
                    <a:pt x="0" y="794"/>
                    <a:pt x="0" y="794"/>
                  </a:cubicBezTo>
                  <a:cubicBezTo>
                    <a:pt x="0" y="794"/>
                    <a:pt x="1367" y="26"/>
                    <a:pt x="10663" y="1"/>
                  </a:cubicBezTo>
                  <a:cubicBezTo>
                    <a:pt x="19959" y="-24"/>
                    <a:pt x="21600" y="794"/>
                    <a:pt x="21600" y="794"/>
                  </a:cubicBezTo>
                  <a:cubicBezTo>
                    <a:pt x="21600" y="21576"/>
                    <a:pt x="21600" y="21576"/>
                    <a:pt x="21600" y="21576"/>
                  </a:cubicBezTo>
                </a:path>
              </a:pathLst>
            </a:cu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12" name="Freeform 14"/>
            <p:cNvSpPr/>
            <p:nvPr/>
          </p:nvSpPr>
          <p:spPr>
            <a:xfrm>
              <a:off x="165116" y="322309"/>
              <a:ext cx="76248" cy="103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6" fill="norm" stroke="1" extrusionOk="0">
                  <a:moveTo>
                    <a:pt x="21600" y="21576"/>
                  </a:moveTo>
                  <a:cubicBezTo>
                    <a:pt x="0" y="21576"/>
                    <a:pt x="0" y="21576"/>
                    <a:pt x="0" y="21576"/>
                  </a:cubicBezTo>
                  <a:cubicBezTo>
                    <a:pt x="0" y="793"/>
                    <a:pt x="0" y="793"/>
                    <a:pt x="0" y="793"/>
                  </a:cubicBezTo>
                  <a:cubicBezTo>
                    <a:pt x="0" y="793"/>
                    <a:pt x="1350" y="26"/>
                    <a:pt x="10462" y="1"/>
                  </a:cubicBezTo>
                  <a:cubicBezTo>
                    <a:pt x="19575" y="-24"/>
                    <a:pt x="21600" y="793"/>
                    <a:pt x="21600" y="793"/>
                  </a:cubicBezTo>
                  <a:cubicBezTo>
                    <a:pt x="21600" y="21576"/>
                    <a:pt x="21600" y="21576"/>
                    <a:pt x="21600" y="21576"/>
                  </a:cubicBezTo>
                </a:path>
              </a:pathLst>
            </a:cu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13" name="Freeform 15"/>
            <p:cNvSpPr/>
            <p:nvPr/>
          </p:nvSpPr>
          <p:spPr>
            <a:xfrm>
              <a:off x="0" y="322309"/>
              <a:ext cx="75237" cy="103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6" fill="norm" stroke="1" extrusionOk="0">
                  <a:moveTo>
                    <a:pt x="21600" y="21576"/>
                  </a:moveTo>
                  <a:cubicBezTo>
                    <a:pt x="0" y="21576"/>
                    <a:pt x="0" y="21576"/>
                    <a:pt x="0" y="21576"/>
                  </a:cubicBezTo>
                  <a:cubicBezTo>
                    <a:pt x="0" y="793"/>
                    <a:pt x="0" y="793"/>
                    <a:pt x="0" y="793"/>
                  </a:cubicBezTo>
                  <a:cubicBezTo>
                    <a:pt x="0" y="793"/>
                    <a:pt x="1371" y="26"/>
                    <a:pt x="10629" y="1"/>
                  </a:cubicBezTo>
                  <a:cubicBezTo>
                    <a:pt x="19543" y="-24"/>
                    <a:pt x="21600" y="793"/>
                    <a:pt x="21600" y="793"/>
                  </a:cubicBezTo>
                  <a:lnTo>
                    <a:pt x="21600" y="21576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14" name="Freeform 16"/>
            <p:cNvSpPr/>
            <p:nvPr/>
          </p:nvSpPr>
          <p:spPr>
            <a:xfrm>
              <a:off x="71702" y="1010"/>
              <a:ext cx="99474" cy="138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26" fill="norm" stroke="1" extrusionOk="0">
                  <a:moveTo>
                    <a:pt x="0" y="19815"/>
                  </a:moveTo>
                  <a:cubicBezTo>
                    <a:pt x="0" y="19815"/>
                    <a:pt x="10410" y="21600"/>
                    <a:pt x="21600" y="20172"/>
                  </a:cubicBezTo>
                  <a:cubicBezTo>
                    <a:pt x="12752" y="0"/>
                    <a:pt x="12752" y="0"/>
                    <a:pt x="12752" y="0"/>
                  </a:cubicBezTo>
                  <a:cubicBezTo>
                    <a:pt x="7547" y="0"/>
                    <a:pt x="7547" y="0"/>
                    <a:pt x="7547" y="0"/>
                  </a:cubicBezTo>
                  <a:cubicBezTo>
                    <a:pt x="0" y="19815"/>
                    <a:pt x="0" y="19815"/>
                    <a:pt x="0" y="19815"/>
                  </a:cubicBezTo>
                </a:path>
              </a:pathLst>
            </a:cu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15" name="Freeform 35"/>
            <p:cNvSpPr/>
            <p:nvPr/>
          </p:nvSpPr>
          <p:spPr>
            <a:xfrm>
              <a:off x="122196" y="0"/>
              <a:ext cx="187334" cy="1365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78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963" y="19"/>
                    <a:pt x="963" y="19"/>
                    <a:pt x="963" y="19"/>
                  </a:cubicBezTo>
                  <a:cubicBezTo>
                    <a:pt x="5641" y="2152"/>
                    <a:pt x="5641" y="2152"/>
                    <a:pt x="5641" y="2152"/>
                  </a:cubicBezTo>
                  <a:cubicBezTo>
                    <a:pt x="5641" y="2152"/>
                    <a:pt x="5641" y="2152"/>
                    <a:pt x="5641" y="2152"/>
                  </a:cubicBezTo>
                  <a:cubicBezTo>
                    <a:pt x="12932" y="5381"/>
                    <a:pt x="12932" y="5381"/>
                    <a:pt x="12932" y="5381"/>
                  </a:cubicBezTo>
                  <a:cubicBezTo>
                    <a:pt x="12932" y="5400"/>
                    <a:pt x="12932" y="5400"/>
                    <a:pt x="12932" y="5400"/>
                  </a:cubicBezTo>
                  <a:cubicBezTo>
                    <a:pt x="13483" y="5551"/>
                    <a:pt x="13758" y="5702"/>
                    <a:pt x="13758" y="5702"/>
                  </a:cubicBezTo>
                  <a:cubicBezTo>
                    <a:pt x="13758" y="21543"/>
                    <a:pt x="13758" y="21543"/>
                    <a:pt x="13758" y="21543"/>
                  </a:cubicBezTo>
                  <a:cubicBezTo>
                    <a:pt x="5228" y="21543"/>
                    <a:pt x="5228" y="21543"/>
                    <a:pt x="5228" y="21543"/>
                  </a:cubicBezTo>
                  <a:cubicBezTo>
                    <a:pt x="5228" y="21562"/>
                    <a:pt x="5228" y="21562"/>
                    <a:pt x="5228" y="21562"/>
                  </a:cubicBezTo>
                  <a:cubicBezTo>
                    <a:pt x="0" y="21562"/>
                    <a:pt x="0" y="21562"/>
                    <a:pt x="0" y="21562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562"/>
                    <a:pt x="21600" y="21562"/>
                    <a:pt x="21600" y="21562"/>
                  </a:cubicBezTo>
                  <a:cubicBezTo>
                    <a:pt x="19536" y="5476"/>
                    <a:pt x="19536" y="5476"/>
                    <a:pt x="19536" y="5476"/>
                  </a:cubicBezTo>
                  <a:cubicBezTo>
                    <a:pt x="4678" y="0"/>
                    <a:pt x="4678" y="0"/>
                    <a:pt x="4678" y="0"/>
                  </a:cubicBezTo>
                </a:path>
              </a:pathLst>
            </a:cu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16" name="Freeform 36"/>
            <p:cNvSpPr/>
            <p:nvPr/>
          </p:nvSpPr>
          <p:spPr>
            <a:xfrm>
              <a:off x="122196" y="135829"/>
              <a:ext cx="112098" cy="221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21" y="0"/>
                  </a:moveTo>
                  <a:cubicBezTo>
                    <a:pt x="6434" y="234"/>
                    <a:pt x="3677" y="350"/>
                    <a:pt x="1379" y="350"/>
                  </a:cubicBezTo>
                  <a:cubicBezTo>
                    <a:pt x="919" y="350"/>
                    <a:pt x="460" y="350"/>
                    <a:pt x="0" y="350"/>
                  </a:cubicBezTo>
                  <a:cubicBezTo>
                    <a:pt x="0" y="18448"/>
                    <a:pt x="0" y="18448"/>
                    <a:pt x="0" y="18448"/>
                  </a:cubicBezTo>
                  <a:cubicBezTo>
                    <a:pt x="5515" y="18564"/>
                    <a:pt x="7813" y="20666"/>
                    <a:pt x="8502" y="21600"/>
                  </a:cubicBezTo>
                  <a:cubicBezTo>
                    <a:pt x="8732" y="20783"/>
                    <a:pt x="10340" y="18331"/>
                    <a:pt x="15396" y="18214"/>
                  </a:cubicBezTo>
                  <a:cubicBezTo>
                    <a:pt x="15626" y="18214"/>
                    <a:pt x="15626" y="18214"/>
                    <a:pt x="15626" y="18214"/>
                  </a:cubicBezTo>
                  <a:cubicBezTo>
                    <a:pt x="18613" y="18214"/>
                    <a:pt x="20451" y="19148"/>
                    <a:pt x="21600" y="20082"/>
                  </a:cubicBezTo>
                  <a:cubicBezTo>
                    <a:pt x="21600" y="19965"/>
                    <a:pt x="21600" y="19965"/>
                    <a:pt x="21600" y="19965"/>
                  </a:cubicBezTo>
                  <a:cubicBezTo>
                    <a:pt x="9421" y="0"/>
                    <a:pt x="9421" y="0"/>
                    <a:pt x="9421" y="0"/>
                  </a:cubicBezTo>
                </a:path>
              </a:pathLst>
            </a:cu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17" name="Freeform 37"/>
            <p:cNvSpPr/>
            <p:nvPr/>
          </p:nvSpPr>
          <p:spPr>
            <a:xfrm>
              <a:off x="122196" y="324677"/>
              <a:ext cx="45446" cy="1038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575"/>
                    <a:pt x="21600" y="21575"/>
                    <a:pt x="21600" y="21575"/>
                  </a:cubicBezTo>
                  <a:cubicBezTo>
                    <a:pt x="20463" y="21575"/>
                    <a:pt x="20463" y="21575"/>
                    <a:pt x="20463" y="21575"/>
                  </a:cubicBezTo>
                  <a:cubicBezTo>
                    <a:pt x="20463" y="745"/>
                    <a:pt x="20463" y="745"/>
                    <a:pt x="20463" y="745"/>
                  </a:cubicBezTo>
                  <a:cubicBezTo>
                    <a:pt x="20463" y="745"/>
                    <a:pt x="21032" y="720"/>
                    <a:pt x="21032" y="670"/>
                  </a:cubicBezTo>
                  <a:cubicBezTo>
                    <a:pt x="19326" y="472"/>
                    <a:pt x="13642" y="25"/>
                    <a:pt x="0" y="0"/>
                  </a:cubicBezTo>
                </a:path>
              </a:pathLst>
            </a:cu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18" name="Freeform 38"/>
            <p:cNvSpPr/>
            <p:nvPr/>
          </p:nvSpPr>
          <p:spPr>
            <a:xfrm>
              <a:off x="165116" y="322152"/>
              <a:ext cx="76248" cy="103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0"/>
                    <a:pt x="10800" y="0"/>
                    <a:pt x="10462" y="0"/>
                  </a:cubicBezTo>
                  <a:cubicBezTo>
                    <a:pt x="3037" y="25"/>
                    <a:pt x="675" y="546"/>
                    <a:pt x="337" y="719"/>
                  </a:cubicBezTo>
                  <a:cubicBezTo>
                    <a:pt x="337" y="769"/>
                    <a:pt x="0" y="794"/>
                    <a:pt x="0" y="794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675" y="21600"/>
                    <a:pt x="675" y="21600"/>
                    <a:pt x="67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794"/>
                    <a:pt x="21600" y="794"/>
                    <a:pt x="21600" y="794"/>
                  </a:cubicBezTo>
                  <a:cubicBezTo>
                    <a:pt x="21600" y="794"/>
                    <a:pt x="20925" y="595"/>
                    <a:pt x="19575" y="397"/>
                  </a:cubicBezTo>
                  <a:cubicBezTo>
                    <a:pt x="17888" y="198"/>
                    <a:pt x="15188" y="0"/>
                    <a:pt x="10800" y="0"/>
                  </a:cubicBezTo>
                </a:path>
              </a:pathLst>
            </a:cu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19" name="Freeform 39"/>
            <p:cNvSpPr/>
            <p:nvPr/>
          </p:nvSpPr>
          <p:spPr>
            <a:xfrm>
              <a:off x="122196" y="1010"/>
              <a:ext cx="48980" cy="138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054" y="21600"/>
                    <a:pt x="2107" y="21600"/>
                    <a:pt x="3161" y="21600"/>
                  </a:cubicBezTo>
                  <a:cubicBezTo>
                    <a:pt x="8429" y="21600"/>
                    <a:pt x="14751" y="21414"/>
                    <a:pt x="21600" y="21041"/>
                  </a:cubicBezTo>
                  <a:cubicBezTo>
                    <a:pt x="21600" y="21041"/>
                    <a:pt x="21600" y="21041"/>
                    <a:pt x="21600" y="21041"/>
                  </a:cubicBezTo>
                  <a:cubicBezTo>
                    <a:pt x="3688" y="0"/>
                    <a:pt x="3688" y="0"/>
                    <a:pt x="3688" y="0"/>
                  </a:cubicBezTo>
                </a:path>
              </a:pathLst>
            </a:cu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832" name="Group 4"/>
          <p:cNvGrpSpPr/>
          <p:nvPr/>
        </p:nvGrpSpPr>
        <p:grpSpPr>
          <a:xfrm>
            <a:off x="4127146" y="4016469"/>
            <a:ext cx="309531" cy="1127032"/>
            <a:chOff x="0" y="0"/>
            <a:chExt cx="309529" cy="1127030"/>
          </a:xfrm>
        </p:grpSpPr>
        <p:sp>
          <p:nvSpPr>
            <p:cNvPr id="821" name="Freeform 23"/>
            <p:cNvSpPr/>
            <p:nvPr/>
          </p:nvSpPr>
          <p:spPr>
            <a:xfrm>
              <a:off x="8584" y="7574"/>
              <a:ext cx="226720" cy="367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9493"/>
                  </a:moveTo>
                  <a:lnTo>
                    <a:pt x="11594" y="0"/>
                  </a:lnTo>
                  <a:lnTo>
                    <a:pt x="9429" y="0"/>
                  </a:lnTo>
                  <a:lnTo>
                    <a:pt x="0" y="20205"/>
                  </a:lnTo>
                  <a:lnTo>
                    <a:pt x="577" y="21600"/>
                  </a:lnTo>
                  <a:lnTo>
                    <a:pt x="20349" y="21541"/>
                  </a:lnTo>
                  <a:lnTo>
                    <a:pt x="21600" y="19493"/>
                  </a:lnTo>
                  <a:close/>
                </a:path>
              </a:pathLst>
            </a:cu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22" name="Freeform 24"/>
            <p:cNvSpPr/>
            <p:nvPr/>
          </p:nvSpPr>
          <p:spPr>
            <a:xfrm>
              <a:off x="8584" y="7574"/>
              <a:ext cx="226720" cy="367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9493"/>
                  </a:moveTo>
                  <a:lnTo>
                    <a:pt x="11594" y="0"/>
                  </a:lnTo>
                  <a:lnTo>
                    <a:pt x="9429" y="0"/>
                  </a:lnTo>
                  <a:lnTo>
                    <a:pt x="0" y="20205"/>
                  </a:lnTo>
                  <a:lnTo>
                    <a:pt x="577" y="21600"/>
                  </a:lnTo>
                  <a:lnTo>
                    <a:pt x="20349" y="21541"/>
                  </a:lnTo>
                  <a:lnTo>
                    <a:pt x="21600" y="19493"/>
                  </a:lnTo>
                </a:path>
              </a:pathLst>
            </a:cu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23" name="Freeform 25"/>
            <p:cNvSpPr/>
            <p:nvPr/>
          </p:nvSpPr>
          <p:spPr>
            <a:xfrm>
              <a:off x="74226" y="324834"/>
              <a:ext cx="94426" cy="800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fill="norm" stroke="1" extrusionOk="0">
                  <a:moveTo>
                    <a:pt x="21600" y="21569"/>
                  </a:moveTo>
                  <a:cubicBezTo>
                    <a:pt x="0" y="21569"/>
                    <a:pt x="0" y="21569"/>
                    <a:pt x="0" y="21569"/>
                  </a:cubicBezTo>
                  <a:cubicBezTo>
                    <a:pt x="0" y="999"/>
                    <a:pt x="0" y="999"/>
                    <a:pt x="0" y="999"/>
                  </a:cubicBezTo>
                  <a:cubicBezTo>
                    <a:pt x="0" y="999"/>
                    <a:pt x="1367" y="1"/>
                    <a:pt x="10390" y="1"/>
                  </a:cubicBezTo>
                  <a:cubicBezTo>
                    <a:pt x="19686" y="-31"/>
                    <a:pt x="21600" y="999"/>
                    <a:pt x="21600" y="999"/>
                  </a:cubicBezTo>
                  <a:cubicBezTo>
                    <a:pt x="21600" y="21569"/>
                    <a:pt x="21600" y="21569"/>
                    <a:pt x="21600" y="21569"/>
                  </a:cubicBezTo>
                </a:path>
              </a:pathLst>
            </a:cu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24" name="Freeform 26"/>
            <p:cNvSpPr/>
            <p:nvPr/>
          </p:nvSpPr>
          <p:spPr>
            <a:xfrm>
              <a:off x="166126" y="321143"/>
              <a:ext cx="75237" cy="802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1029"/>
                    <a:pt x="0" y="1029"/>
                    <a:pt x="0" y="1029"/>
                  </a:cubicBezTo>
                  <a:cubicBezTo>
                    <a:pt x="0" y="1029"/>
                    <a:pt x="1371" y="32"/>
                    <a:pt x="10629" y="0"/>
                  </a:cubicBezTo>
                  <a:cubicBezTo>
                    <a:pt x="19543" y="0"/>
                    <a:pt x="21600" y="1029"/>
                    <a:pt x="21600" y="1029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25" name="Freeform 27"/>
            <p:cNvSpPr/>
            <p:nvPr/>
          </p:nvSpPr>
          <p:spPr>
            <a:xfrm>
              <a:off x="0" y="321143"/>
              <a:ext cx="75237" cy="802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1029"/>
                    <a:pt x="0" y="1029"/>
                    <a:pt x="0" y="1029"/>
                  </a:cubicBezTo>
                  <a:cubicBezTo>
                    <a:pt x="0" y="1029"/>
                    <a:pt x="1371" y="32"/>
                    <a:pt x="10629" y="0"/>
                  </a:cubicBezTo>
                  <a:cubicBezTo>
                    <a:pt x="19886" y="0"/>
                    <a:pt x="21600" y="1029"/>
                    <a:pt x="21600" y="1029"/>
                  </a:cubicBezTo>
                  <a:lnTo>
                    <a:pt x="21600" y="21600"/>
                  </a:lnTo>
                  <a:close/>
                </a:path>
              </a:pathLst>
            </a:cu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26" name="Freeform 28"/>
            <p:cNvSpPr/>
            <p:nvPr/>
          </p:nvSpPr>
          <p:spPr>
            <a:xfrm>
              <a:off x="72711" y="1515"/>
              <a:ext cx="97960" cy="136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9" fill="norm" stroke="1" extrusionOk="0">
                  <a:moveTo>
                    <a:pt x="0" y="19966"/>
                  </a:moveTo>
                  <a:cubicBezTo>
                    <a:pt x="0" y="19966"/>
                    <a:pt x="10273" y="21600"/>
                    <a:pt x="21600" y="20148"/>
                  </a:cubicBezTo>
                  <a:cubicBezTo>
                    <a:pt x="12644" y="0"/>
                    <a:pt x="12644" y="0"/>
                    <a:pt x="12644" y="0"/>
                  </a:cubicBezTo>
                  <a:cubicBezTo>
                    <a:pt x="7376" y="0"/>
                    <a:pt x="7376" y="0"/>
                    <a:pt x="7376" y="0"/>
                  </a:cubicBezTo>
                  <a:cubicBezTo>
                    <a:pt x="0" y="19966"/>
                    <a:pt x="0" y="19966"/>
                    <a:pt x="0" y="19966"/>
                  </a:cubicBezTo>
                </a:path>
              </a:pathLst>
            </a:cu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27" name="Freeform 40"/>
            <p:cNvSpPr/>
            <p:nvPr/>
          </p:nvSpPr>
          <p:spPr>
            <a:xfrm>
              <a:off x="121691" y="-1"/>
              <a:ext cx="187839" cy="1127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78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963" y="23"/>
                    <a:pt x="963" y="23"/>
                    <a:pt x="963" y="23"/>
                  </a:cubicBezTo>
                  <a:cubicBezTo>
                    <a:pt x="5641" y="2563"/>
                    <a:pt x="5641" y="2563"/>
                    <a:pt x="5641" y="2563"/>
                  </a:cubicBezTo>
                  <a:cubicBezTo>
                    <a:pt x="5641" y="2563"/>
                    <a:pt x="5641" y="2586"/>
                    <a:pt x="5503" y="2586"/>
                  </a:cubicBezTo>
                  <a:cubicBezTo>
                    <a:pt x="13070" y="6498"/>
                    <a:pt x="13070" y="6498"/>
                    <a:pt x="13070" y="6498"/>
                  </a:cubicBezTo>
                  <a:cubicBezTo>
                    <a:pt x="12932" y="6544"/>
                    <a:pt x="12932" y="6544"/>
                    <a:pt x="12932" y="6544"/>
                  </a:cubicBezTo>
                  <a:cubicBezTo>
                    <a:pt x="13483" y="6704"/>
                    <a:pt x="13758" y="6887"/>
                    <a:pt x="13758" y="6887"/>
                  </a:cubicBezTo>
                  <a:cubicBezTo>
                    <a:pt x="13758" y="21531"/>
                    <a:pt x="13758" y="21531"/>
                    <a:pt x="13758" y="21531"/>
                  </a:cubicBezTo>
                  <a:cubicBezTo>
                    <a:pt x="5366" y="21531"/>
                    <a:pt x="5366" y="21531"/>
                    <a:pt x="5366" y="21531"/>
                  </a:cubicBezTo>
                  <a:cubicBezTo>
                    <a:pt x="5366" y="21554"/>
                    <a:pt x="5366" y="21554"/>
                    <a:pt x="5366" y="21554"/>
                  </a:cubicBezTo>
                  <a:cubicBezTo>
                    <a:pt x="0" y="21554"/>
                    <a:pt x="0" y="21554"/>
                    <a:pt x="0" y="21554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554"/>
                    <a:pt x="21600" y="21554"/>
                    <a:pt x="21600" y="21554"/>
                  </a:cubicBezTo>
                  <a:cubicBezTo>
                    <a:pt x="19536" y="6636"/>
                    <a:pt x="19536" y="6636"/>
                    <a:pt x="19536" y="6636"/>
                  </a:cubicBezTo>
                  <a:cubicBezTo>
                    <a:pt x="4678" y="0"/>
                    <a:pt x="4678" y="0"/>
                    <a:pt x="4678" y="0"/>
                  </a:cubicBezTo>
                </a:path>
              </a:pathLst>
            </a:cu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28" name="Freeform 41"/>
            <p:cNvSpPr/>
            <p:nvPr/>
          </p:nvSpPr>
          <p:spPr>
            <a:xfrm>
              <a:off x="121691" y="135324"/>
              <a:ext cx="113613" cy="221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095" y="0"/>
                  </a:moveTo>
                  <a:cubicBezTo>
                    <a:pt x="6366" y="232"/>
                    <a:pt x="3638" y="232"/>
                    <a:pt x="1364" y="232"/>
                  </a:cubicBezTo>
                  <a:cubicBezTo>
                    <a:pt x="909" y="232"/>
                    <a:pt x="455" y="232"/>
                    <a:pt x="0" y="232"/>
                  </a:cubicBezTo>
                  <a:cubicBezTo>
                    <a:pt x="0" y="18465"/>
                    <a:pt x="0" y="18465"/>
                    <a:pt x="0" y="18465"/>
                  </a:cubicBezTo>
                  <a:cubicBezTo>
                    <a:pt x="5457" y="18465"/>
                    <a:pt x="7731" y="20555"/>
                    <a:pt x="8413" y="21600"/>
                  </a:cubicBezTo>
                  <a:cubicBezTo>
                    <a:pt x="8867" y="20787"/>
                    <a:pt x="10232" y="18232"/>
                    <a:pt x="15461" y="18116"/>
                  </a:cubicBezTo>
                  <a:cubicBezTo>
                    <a:pt x="15461" y="18116"/>
                    <a:pt x="15461" y="18116"/>
                    <a:pt x="15461" y="18116"/>
                  </a:cubicBezTo>
                  <a:cubicBezTo>
                    <a:pt x="18644" y="18116"/>
                    <a:pt x="20236" y="19161"/>
                    <a:pt x="21373" y="20090"/>
                  </a:cubicBezTo>
                  <a:cubicBezTo>
                    <a:pt x="21600" y="19858"/>
                    <a:pt x="21600" y="19858"/>
                    <a:pt x="21600" y="19858"/>
                  </a:cubicBezTo>
                  <a:cubicBezTo>
                    <a:pt x="9095" y="0"/>
                    <a:pt x="9095" y="0"/>
                    <a:pt x="9095" y="0"/>
                  </a:cubicBezTo>
                </a:path>
              </a:pathLst>
            </a:cu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29" name="Freeform 42"/>
            <p:cNvSpPr/>
            <p:nvPr/>
          </p:nvSpPr>
          <p:spPr>
            <a:xfrm>
              <a:off x="132242" y="325182"/>
              <a:ext cx="46961" cy="799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568"/>
                    <a:pt x="21600" y="21568"/>
                    <a:pt x="21600" y="21568"/>
                  </a:cubicBezTo>
                  <a:cubicBezTo>
                    <a:pt x="20492" y="21568"/>
                    <a:pt x="20492" y="21568"/>
                    <a:pt x="20492" y="21568"/>
                  </a:cubicBezTo>
                  <a:cubicBezTo>
                    <a:pt x="20492" y="935"/>
                    <a:pt x="20492" y="935"/>
                    <a:pt x="20492" y="935"/>
                  </a:cubicBezTo>
                  <a:cubicBezTo>
                    <a:pt x="20492" y="935"/>
                    <a:pt x="20492" y="903"/>
                    <a:pt x="20492" y="870"/>
                  </a:cubicBezTo>
                  <a:cubicBezTo>
                    <a:pt x="18831" y="580"/>
                    <a:pt x="13292" y="0"/>
                    <a:pt x="0" y="0"/>
                  </a:cubicBezTo>
                </a:path>
              </a:pathLst>
            </a:cu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30" name="Freeform 43"/>
            <p:cNvSpPr/>
            <p:nvPr/>
          </p:nvSpPr>
          <p:spPr>
            <a:xfrm>
              <a:off x="166126" y="321143"/>
              <a:ext cx="75237" cy="802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29" y="0"/>
                  </a:moveTo>
                  <a:cubicBezTo>
                    <a:pt x="10629" y="0"/>
                    <a:pt x="10629" y="0"/>
                    <a:pt x="10629" y="0"/>
                  </a:cubicBezTo>
                  <a:cubicBezTo>
                    <a:pt x="2743" y="32"/>
                    <a:pt x="686" y="739"/>
                    <a:pt x="0" y="964"/>
                  </a:cubicBezTo>
                  <a:cubicBezTo>
                    <a:pt x="0" y="996"/>
                    <a:pt x="0" y="1029"/>
                    <a:pt x="0" y="1029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686" y="21600"/>
                    <a:pt x="686" y="21600"/>
                    <a:pt x="68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029"/>
                    <a:pt x="21600" y="1029"/>
                    <a:pt x="21600" y="1029"/>
                  </a:cubicBezTo>
                  <a:cubicBezTo>
                    <a:pt x="21600" y="1029"/>
                    <a:pt x="20914" y="771"/>
                    <a:pt x="19543" y="546"/>
                  </a:cubicBezTo>
                  <a:cubicBezTo>
                    <a:pt x="17829" y="289"/>
                    <a:pt x="15429" y="0"/>
                    <a:pt x="10629" y="0"/>
                  </a:cubicBezTo>
                </a:path>
              </a:pathLst>
            </a:cu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31" name="Freeform 44"/>
            <p:cNvSpPr/>
            <p:nvPr/>
          </p:nvSpPr>
          <p:spPr>
            <a:xfrm>
              <a:off x="121691" y="1515"/>
              <a:ext cx="48981" cy="135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054" y="21600"/>
                    <a:pt x="2107" y="21600"/>
                    <a:pt x="3161" y="21600"/>
                  </a:cubicBezTo>
                  <a:cubicBezTo>
                    <a:pt x="8429" y="21600"/>
                    <a:pt x="14751" y="21600"/>
                    <a:pt x="21073" y="21221"/>
                  </a:cubicBezTo>
                  <a:cubicBezTo>
                    <a:pt x="21600" y="21221"/>
                    <a:pt x="21600" y="21032"/>
                    <a:pt x="21600" y="21032"/>
                  </a:cubicBezTo>
                  <a:cubicBezTo>
                    <a:pt x="3688" y="0"/>
                    <a:pt x="3688" y="0"/>
                    <a:pt x="3688" y="0"/>
                  </a:cubicBezTo>
                </a:path>
              </a:pathLst>
            </a:cu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844" name="Group 7"/>
          <p:cNvGrpSpPr/>
          <p:nvPr/>
        </p:nvGrpSpPr>
        <p:grpSpPr>
          <a:xfrm>
            <a:off x="5219839" y="4016469"/>
            <a:ext cx="305491" cy="1127032"/>
            <a:chOff x="0" y="0"/>
            <a:chExt cx="305490" cy="1127030"/>
          </a:xfrm>
        </p:grpSpPr>
        <p:sp>
          <p:nvSpPr>
            <p:cNvPr id="833" name="Freeform 17"/>
            <p:cNvSpPr/>
            <p:nvPr/>
          </p:nvSpPr>
          <p:spPr>
            <a:xfrm>
              <a:off x="8079" y="7574"/>
              <a:ext cx="227224" cy="367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9493"/>
                  </a:moveTo>
                  <a:lnTo>
                    <a:pt x="11616" y="0"/>
                  </a:lnTo>
                  <a:lnTo>
                    <a:pt x="9456" y="0"/>
                  </a:lnTo>
                  <a:lnTo>
                    <a:pt x="0" y="20205"/>
                  </a:lnTo>
                  <a:lnTo>
                    <a:pt x="576" y="21600"/>
                  </a:lnTo>
                  <a:lnTo>
                    <a:pt x="20352" y="21541"/>
                  </a:lnTo>
                  <a:lnTo>
                    <a:pt x="21600" y="19493"/>
                  </a:lnTo>
                  <a:close/>
                </a:path>
              </a:pathLst>
            </a:cu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34" name="Freeform 18"/>
            <p:cNvSpPr/>
            <p:nvPr/>
          </p:nvSpPr>
          <p:spPr>
            <a:xfrm>
              <a:off x="8079" y="7574"/>
              <a:ext cx="227224" cy="367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9493"/>
                  </a:moveTo>
                  <a:lnTo>
                    <a:pt x="11616" y="0"/>
                  </a:lnTo>
                  <a:lnTo>
                    <a:pt x="9456" y="0"/>
                  </a:lnTo>
                  <a:lnTo>
                    <a:pt x="0" y="20205"/>
                  </a:lnTo>
                  <a:lnTo>
                    <a:pt x="576" y="21600"/>
                  </a:lnTo>
                  <a:lnTo>
                    <a:pt x="20352" y="21541"/>
                  </a:lnTo>
                  <a:lnTo>
                    <a:pt x="21600" y="19493"/>
                  </a:lnTo>
                </a:path>
              </a:pathLst>
            </a:cu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35" name="Freeform 19"/>
            <p:cNvSpPr/>
            <p:nvPr/>
          </p:nvSpPr>
          <p:spPr>
            <a:xfrm>
              <a:off x="74226" y="324834"/>
              <a:ext cx="92911" cy="800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fill="norm" stroke="1" extrusionOk="0">
                  <a:moveTo>
                    <a:pt x="21600" y="21569"/>
                  </a:moveTo>
                  <a:cubicBezTo>
                    <a:pt x="0" y="21569"/>
                    <a:pt x="0" y="21569"/>
                    <a:pt x="0" y="21569"/>
                  </a:cubicBezTo>
                  <a:cubicBezTo>
                    <a:pt x="0" y="999"/>
                    <a:pt x="0" y="999"/>
                    <a:pt x="0" y="999"/>
                  </a:cubicBezTo>
                  <a:cubicBezTo>
                    <a:pt x="0" y="999"/>
                    <a:pt x="1108" y="1"/>
                    <a:pt x="10523" y="1"/>
                  </a:cubicBezTo>
                  <a:cubicBezTo>
                    <a:pt x="19938" y="-31"/>
                    <a:pt x="21600" y="999"/>
                    <a:pt x="21600" y="999"/>
                  </a:cubicBezTo>
                  <a:cubicBezTo>
                    <a:pt x="21600" y="21569"/>
                    <a:pt x="21600" y="21569"/>
                    <a:pt x="21600" y="21569"/>
                  </a:cubicBezTo>
                </a:path>
              </a:pathLst>
            </a:cu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36" name="Freeform 20"/>
            <p:cNvSpPr/>
            <p:nvPr/>
          </p:nvSpPr>
          <p:spPr>
            <a:xfrm>
              <a:off x="166125" y="321143"/>
              <a:ext cx="75238" cy="802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1029"/>
                    <a:pt x="0" y="1029"/>
                    <a:pt x="0" y="1029"/>
                  </a:cubicBezTo>
                  <a:cubicBezTo>
                    <a:pt x="0" y="1029"/>
                    <a:pt x="1371" y="32"/>
                    <a:pt x="10629" y="0"/>
                  </a:cubicBezTo>
                  <a:cubicBezTo>
                    <a:pt x="19543" y="0"/>
                    <a:pt x="21600" y="1029"/>
                    <a:pt x="21600" y="1029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37" name="Freeform 21"/>
            <p:cNvSpPr/>
            <p:nvPr/>
          </p:nvSpPr>
          <p:spPr>
            <a:xfrm>
              <a:off x="0" y="321143"/>
              <a:ext cx="75237" cy="802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1029"/>
                    <a:pt x="0" y="1029"/>
                    <a:pt x="0" y="1029"/>
                  </a:cubicBezTo>
                  <a:cubicBezTo>
                    <a:pt x="0" y="1029"/>
                    <a:pt x="1371" y="32"/>
                    <a:pt x="10629" y="0"/>
                  </a:cubicBezTo>
                  <a:cubicBezTo>
                    <a:pt x="19886" y="0"/>
                    <a:pt x="21600" y="1029"/>
                    <a:pt x="21600" y="1029"/>
                  </a:cubicBezTo>
                  <a:lnTo>
                    <a:pt x="21600" y="21600"/>
                  </a:lnTo>
                  <a:close/>
                </a:path>
              </a:pathLst>
            </a:cu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38" name="Freeform 22"/>
            <p:cNvSpPr/>
            <p:nvPr/>
          </p:nvSpPr>
          <p:spPr>
            <a:xfrm>
              <a:off x="72711" y="1515"/>
              <a:ext cx="97959" cy="13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18" fill="norm" stroke="1" extrusionOk="0">
                  <a:moveTo>
                    <a:pt x="0" y="19800"/>
                  </a:moveTo>
                  <a:cubicBezTo>
                    <a:pt x="0" y="19800"/>
                    <a:pt x="10273" y="21600"/>
                    <a:pt x="21600" y="20160"/>
                  </a:cubicBezTo>
                  <a:cubicBezTo>
                    <a:pt x="12644" y="0"/>
                    <a:pt x="12644" y="0"/>
                    <a:pt x="12644" y="0"/>
                  </a:cubicBezTo>
                  <a:cubicBezTo>
                    <a:pt x="7376" y="0"/>
                    <a:pt x="7376" y="0"/>
                    <a:pt x="7376" y="0"/>
                  </a:cubicBezTo>
                  <a:cubicBezTo>
                    <a:pt x="0" y="19800"/>
                    <a:pt x="0" y="19800"/>
                    <a:pt x="0" y="19800"/>
                  </a:cubicBezTo>
                </a:path>
              </a:pathLst>
            </a:cu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39" name="Freeform 45"/>
            <p:cNvSpPr/>
            <p:nvPr/>
          </p:nvSpPr>
          <p:spPr>
            <a:xfrm>
              <a:off x="118156" y="-1"/>
              <a:ext cx="187335" cy="1127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78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76" y="23"/>
                    <a:pt x="1376" y="23"/>
                    <a:pt x="1376" y="23"/>
                  </a:cubicBezTo>
                  <a:cubicBezTo>
                    <a:pt x="6054" y="2586"/>
                    <a:pt x="6054" y="2586"/>
                    <a:pt x="6054" y="2586"/>
                  </a:cubicBezTo>
                  <a:cubicBezTo>
                    <a:pt x="6054" y="2586"/>
                    <a:pt x="6054" y="2586"/>
                    <a:pt x="6054" y="2586"/>
                  </a:cubicBezTo>
                  <a:cubicBezTo>
                    <a:pt x="13483" y="6498"/>
                    <a:pt x="13483" y="6498"/>
                    <a:pt x="13483" y="6498"/>
                  </a:cubicBezTo>
                  <a:cubicBezTo>
                    <a:pt x="13345" y="6544"/>
                    <a:pt x="13345" y="6544"/>
                    <a:pt x="13345" y="6544"/>
                  </a:cubicBezTo>
                  <a:cubicBezTo>
                    <a:pt x="13896" y="6704"/>
                    <a:pt x="14171" y="6887"/>
                    <a:pt x="14171" y="6887"/>
                  </a:cubicBezTo>
                  <a:cubicBezTo>
                    <a:pt x="14171" y="21531"/>
                    <a:pt x="14171" y="21531"/>
                    <a:pt x="14171" y="21531"/>
                  </a:cubicBezTo>
                  <a:cubicBezTo>
                    <a:pt x="5641" y="21531"/>
                    <a:pt x="5641" y="21531"/>
                    <a:pt x="5641" y="21531"/>
                  </a:cubicBezTo>
                  <a:cubicBezTo>
                    <a:pt x="5641" y="21554"/>
                    <a:pt x="5641" y="21554"/>
                    <a:pt x="5641" y="21554"/>
                  </a:cubicBezTo>
                  <a:cubicBezTo>
                    <a:pt x="0" y="21554"/>
                    <a:pt x="0" y="21554"/>
                    <a:pt x="0" y="21554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554"/>
                    <a:pt x="21600" y="21554"/>
                    <a:pt x="21600" y="21554"/>
                  </a:cubicBezTo>
                  <a:cubicBezTo>
                    <a:pt x="19536" y="6636"/>
                    <a:pt x="19536" y="6636"/>
                    <a:pt x="19536" y="6636"/>
                  </a:cubicBezTo>
                  <a:cubicBezTo>
                    <a:pt x="4678" y="0"/>
                    <a:pt x="4678" y="0"/>
                    <a:pt x="4678" y="0"/>
                  </a:cubicBezTo>
                </a:path>
              </a:pathLst>
            </a:cu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40" name="Freeform 46"/>
            <p:cNvSpPr/>
            <p:nvPr/>
          </p:nvSpPr>
          <p:spPr>
            <a:xfrm>
              <a:off x="118156" y="135324"/>
              <a:ext cx="117147" cy="221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98" y="0"/>
                  </a:moveTo>
                  <a:cubicBezTo>
                    <a:pt x="6833" y="232"/>
                    <a:pt x="4408" y="348"/>
                    <a:pt x="1984" y="348"/>
                  </a:cubicBezTo>
                  <a:cubicBezTo>
                    <a:pt x="1322" y="348"/>
                    <a:pt x="661" y="348"/>
                    <a:pt x="0" y="348"/>
                  </a:cubicBezTo>
                  <a:cubicBezTo>
                    <a:pt x="0" y="18465"/>
                    <a:pt x="0" y="18465"/>
                    <a:pt x="0" y="18465"/>
                  </a:cubicBezTo>
                  <a:cubicBezTo>
                    <a:pt x="0" y="18465"/>
                    <a:pt x="220" y="18465"/>
                    <a:pt x="220" y="18465"/>
                  </a:cubicBezTo>
                  <a:cubicBezTo>
                    <a:pt x="441" y="18465"/>
                    <a:pt x="441" y="18465"/>
                    <a:pt x="441" y="18465"/>
                  </a:cubicBezTo>
                  <a:cubicBezTo>
                    <a:pt x="5951" y="18465"/>
                    <a:pt x="8155" y="20555"/>
                    <a:pt x="8816" y="21600"/>
                  </a:cubicBezTo>
                  <a:cubicBezTo>
                    <a:pt x="9257" y="20787"/>
                    <a:pt x="10580" y="18232"/>
                    <a:pt x="15649" y="18116"/>
                  </a:cubicBezTo>
                  <a:cubicBezTo>
                    <a:pt x="15649" y="18116"/>
                    <a:pt x="15649" y="18116"/>
                    <a:pt x="15649" y="18116"/>
                  </a:cubicBezTo>
                  <a:cubicBezTo>
                    <a:pt x="18735" y="18116"/>
                    <a:pt x="20278" y="19161"/>
                    <a:pt x="21380" y="20090"/>
                  </a:cubicBezTo>
                  <a:cubicBezTo>
                    <a:pt x="21600" y="19858"/>
                    <a:pt x="21600" y="19858"/>
                    <a:pt x="21600" y="19858"/>
                  </a:cubicBezTo>
                  <a:cubicBezTo>
                    <a:pt x="9698" y="0"/>
                    <a:pt x="9698" y="0"/>
                    <a:pt x="9698" y="0"/>
                  </a:cubicBezTo>
                </a:path>
              </a:pathLst>
            </a:cu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41" name="Freeform 47"/>
            <p:cNvSpPr/>
            <p:nvPr/>
          </p:nvSpPr>
          <p:spPr>
            <a:xfrm>
              <a:off x="118156" y="325182"/>
              <a:ext cx="48981" cy="799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4" y="0"/>
                  </a:moveTo>
                  <a:cubicBezTo>
                    <a:pt x="1054" y="0"/>
                    <a:pt x="1054" y="0"/>
                    <a:pt x="527" y="0"/>
                  </a:cubicBezTo>
                  <a:cubicBezTo>
                    <a:pt x="527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568"/>
                    <a:pt x="21600" y="21568"/>
                    <a:pt x="21600" y="21568"/>
                  </a:cubicBezTo>
                  <a:cubicBezTo>
                    <a:pt x="21073" y="21568"/>
                    <a:pt x="21073" y="21568"/>
                    <a:pt x="21073" y="21568"/>
                  </a:cubicBezTo>
                  <a:cubicBezTo>
                    <a:pt x="21073" y="935"/>
                    <a:pt x="21073" y="935"/>
                    <a:pt x="21073" y="935"/>
                  </a:cubicBezTo>
                  <a:cubicBezTo>
                    <a:pt x="21073" y="935"/>
                    <a:pt x="21073" y="903"/>
                    <a:pt x="21073" y="870"/>
                  </a:cubicBezTo>
                  <a:cubicBezTo>
                    <a:pt x="19493" y="580"/>
                    <a:pt x="14224" y="0"/>
                    <a:pt x="1054" y="0"/>
                  </a:cubicBezTo>
                </a:path>
              </a:pathLst>
            </a:cu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42" name="Freeform 48"/>
            <p:cNvSpPr/>
            <p:nvPr/>
          </p:nvSpPr>
          <p:spPr>
            <a:xfrm>
              <a:off x="166125" y="321143"/>
              <a:ext cx="75238" cy="802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29" y="0"/>
                  </a:moveTo>
                  <a:cubicBezTo>
                    <a:pt x="10629" y="0"/>
                    <a:pt x="10629" y="0"/>
                    <a:pt x="10629" y="0"/>
                  </a:cubicBezTo>
                  <a:cubicBezTo>
                    <a:pt x="2743" y="32"/>
                    <a:pt x="686" y="739"/>
                    <a:pt x="0" y="964"/>
                  </a:cubicBezTo>
                  <a:cubicBezTo>
                    <a:pt x="0" y="996"/>
                    <a:pt x="0" y="1029"/>
                    <a:pt x="0" y="1029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343" y="21600"/>
                    <a:pt x="343" y="21600"/>
                    <a:pt x="343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029"/>
                    <a:pt x="21600" y="1029"/>
                    <a:pt x="21600" y="1029"/>
                  </a:cubicBezTo>
                  <a:cubicBezTo>
                    <a:pt x="21600" y="1029"/>
                    <a:pt x="20914" y="771"/>
                    <a:pt x="19543" y="546"/>
                  </a:cubicBezTo>
                  <a:cubicBezTo>
                    <a:pt x="17829" y="289"/>
                    <a:pt x="15429" y="0"/>
                    <a:pt x="10629" y="0"/>
                  </a:cubicBezTo>
                </a:path>
              </a:pathLst>
            </a:cu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43" name="Freeform 49"/>
            <p:cNvSpPr/>
            <p:nvPr/>
          </p:nvSpPr>
          <p:spPr>
            <a:xfrm>
              <a:off x="118156" y="1515"/>
              <a:ext cx="52515" cy="137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0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473" y="21600"/>
                    <a:pt x="2945" y="21600"/>
                    <a:pt x="4418" y="21600"/>
                  </a:cubicBezTo>
                  <a:cubicBezTo>
                    <a:pt x="9818" y="21600"/>
                    <a:pt x="15218" y="21412"/>
                    <a:pt x="21600" y="21037"/>
                  </a:cubicBezTo>
                  <a:cubicBezTo>
                    <a:pt x="21600" y="21037"/>
                    <a:pt x="21600" y="21037"/>
                    <a:pt x="21600" y="21037"/>
                  </a:cubicBezTo>
                  <a:cubicBezTo>
                    <a:pt x="4909" y="0"/>
                    <a:pt x="4909" y="0"/>
                    <a:pt x="4909" y="0"/>
                  </a:cubicBezTo>
                </a:path>
              </a:pathLst>
            </a:cu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856" name="Group 5"/>
          <p:cNvGrpSpPr/>
          <p:nvPr/>
        </p:nvGrpSpPr>
        <p:grpSpPr>
          <a:xfrm>
            <a:off x="4505852" y="3199980"/>
            <a:ext cx="302965" cy="1941502"/>
            <a:chOff x="0" y="0"/>
            <a:chExt cx="302964" cy="1941500"/>
          </a:xfrm>
        </p:grpSpPr>
        <p:sp>
          <p:nvSpPr>
            <p:cNvPr id="845" name="Freeform 29"/>
            <p:cNvSpPr/>
            <p:nvPr/>
          </p:nvSpPr>
          <p:spPr>
            <a:xfrm>
              <a:off x="8078" y="5048"/>
              <a:ext cx="225710" cy="367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9493"/>
                  </a:moveTo>
                  <a:lnTo>
                    <a:pt x="11694" y="0"/>
                  </a:lnTo>
                  <a:lnTo>
                    <a:pt x="9519" y="0"/>
                  </a:lnTo>
                  <a:lnTo>
                    <a:pt x="0" y="20205"/>
                  </a:lnTo>
                  <a:lnTo>
                    <a:pt x="580" y="21600"/>
                  </a:lnTo>
                  <a:lnTo>
                    <a:pt x="20489" y="21541"/>
                  </a:lnTo>
                  <a:lnTo>
                    <a:pt x="21600" y="19493"/>
                  </a:lnTo>
                  <a:close/>
                </a:path>
              </a:pathLst>
            </a:cu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46" name="Freeform 30"/>
            <p:cNvSpPr/>
            <p:nvPr/>
          </p:nvSpPr>
          <p:spPr>
            <a:xfrm>
              <a:off x="8078" y="5048"/>
              <a:ext cx="225710" cy="367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9493"/>
                  </a:moveTo>
                  <a:lnTo>
                    <a:pt x="11694" y="0"/>
                  </a:lnTo>
                  <a:lnTo>
                    <a:pt x="9519" y="0"/>
                  </a:lnTo>
                  <a:lnTo>
                    <a:pt x="0" y="20205"/>
                  </a:lnTo>
                  <a:lnTo>
                    <a:pt x="580" y="21600"/>
                  </a:lnTo>
                  <a:lnTo>
                    <a:pt x="20489" y="21541"/>
                  </a:lnTo>
                  <a:lnTo>
                    <a:pt x="21600" y="19493"/>
                  </a:lnTo>
                </a:path>
              </a:pathLst>
            </a:cu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47" name="Freeform 31"/>
            <p:cNvSpPr/>
            <p:nvPr/>
          </p:nvSpPr>
          <p:spPr>
            <a:xfrm>
              <a:off x="72710" y="322309"/>
              <a:ext cx="94426" cy="1619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4" fill="norm" stroke="1" extrusionOk="0">
                  <a:moveTo>
                    <a:pt x="21600" y="21584"/>
                  </a:moveTo>
                  <a:cubicBezTo>
                    <a:pt x="0" y="21584"/>
                    <a:pt x="0" y="21584"/>
                    <a:pt x="0" y="21584"/>
                  </a:cubicBezTo>
                  <a:cubicBezTo>
                    <a:pt x="0" y="493"/>
                    <a:pt x="0" y="493"/>
                    <a:pt x="0" y="493"/>
                  </a:cubicBezTo>
                  <a:cubicBezTo>
                    <a:pt x="0" y="493"/>
                    <a:pt x="1367" y="0"/>
                    <a:pt x="10663" y="0"/>
                  </a:cubicBezTo>
                  <a:cubicBezTo>
                    <a:pt x="19959" y="-16"/>
                    <a:pt x="21600" y="493"/>
                    <a:pt x="21600" y="493"/>
                  </a:cubicBezTo>
                  <a:cubicBezTo>
                    <a:pt x="21600" y="21584"/>
                    <a:pt x="21600" y="21584"/>
                    <a:pt x="21600" y="21584"/>
                  </a:cubicBezTo>
                </a:path>
              </a:pathLst>
            </a:cu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48" name="Freeform 32"/>
            <p:cNvSpPr/>
            <p:nvPr/>
          </p:nvSpPr>
          <p:spPr>
            <a:xfrm>
              <a:off x="165620" y="319122"/>
              <a:ext cx="75237" cy="1620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09"/>
                    <a:pt x="1371" y="16"/>
                    <a:pt x="10286" y="0"/>
                  </a:cubicBezTo>
                  <a:cubicBezTo>
                    <a:pt x="19543" y="0"/>
                    <a:pt x="21600" y="509"/>
                    <a:pt x="21600" y="509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49" name="Freeform 33"/>
            <p:cNvSpPr/>
            <p:nvPr/>
          </p:nvSpPr>
          <p:spPr>
            <a:xfrm>
              <a:off x="-1" y="319122"/>
              <a:ext cx="75238" cy="1620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09"/>
                    <a:pt x="1371" y="16"/>
                    <a:pt x="10629" y="0"/>
                  </a:cubicBezTo>
                  <a:cubicBezTo>
                    <a:pt x="19886" y="0"/>
                    <a:pt x="21600" y="509"/>
                    <a:pt x="21600" y="509"/>
                  </a:cubicBezTo>
                  <a:lnTo>
                    <a:pt x="21600" y="21600"/>
                  </a:lnTo>
                  <a:close/>
                </a:path>
              </a:pathLst>
            </a:cu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50" name="Freeform 34"/>
            <p:cNvSpPr/>
            <p:nvPr/>
          </p:nvSpPr>
          <p:spPr>
            <a:xfrm>
              <a:off x="72710" y="1514"/>
              <a:ext cx="96950" cy="133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96" fill="norm" stroke="1" extrusionOk="0">
                  <a:moveTo>
                    <a:pt x="0" y="19754"/>
                  </a:moveTo>
                  <a:cubicBezTo>
                    <a:pt x="0" y="19754"/>
                    <a:pt x="10400" y="21600"/>
                    <a:pt x="21600" y="20123"/>
                  </a:cubicBezTo>
                  <a:cubicBezTo>
                    <a:pt x="12800" y="0"/>
                    <a:pt x="12800" y="0"/>
                    <a:pt x="12800" y="0"/>
                  </a:cubicBezTo>
                  <a:cubicBezTo>
                    <a:pt x="7467" y="0"/>
                    <a:pt x="7467" y="0"/>
                    <a:pt x="7467" y="0"/>
                  </a:cubicBezTo>
                  <a:cubicBezTo>
                    <a:pt x="0" y="19754"/>
                    <a:pt x="0" y="19754"/>
                    <a:pt x="0" y="19754"/>
                  </a:cubicBezTo>
                </a:path>
              </a:pathLst>
            </a:cu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51" name="Freeform 50"/>
            <p:cNvSpPr/>
            <p:nvPr/>
          </p:nvSpPr>
          <p:spPr>
            <a:xfrm>
              <a:off x="124215" y="-1"/>
              <a:ext cx="178750" cy="194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88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720" y="13"/>
                    <a:pt x="720" y="13"/>
                    <a:pt x="720" y="13"/>
                  </a:cubicBezTo>
                  <a:cubicBezTo>
                    <a:pt x="5472" y="1461"/>
                    <a:pt x="5472" y="1461"/>
                    <a:pt x="5472" y="1461"/>
                  </a:cubicBezTo>
                  <a:cubicBezTo>
                    <a:pt x="13248" y="3746"/>
                    <a:pt x="13248" y="3746"/>
                    <a:pt x="13248" y="3746"/>
                  </a:cubicBezTo>
                  <a:cubicBezTo>
                    <a:pt x="13248" y="3773"/>
                    <a:pt x="13248" y="3773"/>
                    <a:pt x="13248" y="3773"/>
                  </a:cubicBezTo>
                  <a:cubicBezTo>
                    <a:pt x="13824" y="3866"/>
                    <a:pt x="14112" y="3972"/>
                    <a:pt x="14112" y="3972"/>
                  </a:cubicBezTo>
                  <a:cubicBezTo>
                    <a:pt x="14112" y="21587"/>
                    <a:pt x="14112" y="21587"/>
                    <a:pt x="14112" y="21587"/>
                  </a:cubicBezTo>
                  <a:cubicBezTo>
                    <a:pt x="5184" y="21587"/>
                    <a:pt x="5184" y="21587"/>
                    <a:pt x="5184" y="21587"/>
                  </a:cubicBezTo>
                  <a:cubicBezTo>
                    <a:pt x="5184" y="21600"/>
                    <a:pt x="5184" y="21600"/>
                    <a:pt x="5184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9440" y="3852"/>
                    <a:pt x="19440" y="3852"/>
                    <a:pt x="19440" y="3852"/>
                  </a:cubicBezTo>
                  <a:cubicBezTo>
                    <a:pt x="3888" y="0"/>
                    <a:pt x="3888" y="0"/>
                    <a:pt x="3888" y="0"/>
                  </a:cubicBezTo>
                </a:path>
              </a:pathLst>
            </a:cu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52" name="Freeform 51"/>
            <p:cNvSpPr/>
            <p:nvPr/>
          </p:nvSpPr>
          <p:spPr>
            <a:xfrm>
              <a:off x="115631" y="131284"/>
              <a:ext cx="118157" cy="223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18" y="0"/>
                  </a:moveTo>
                  <a:cubicBezTo>
                    <a:pt x="9818" y="0"/>
                    <a:pt x="9818" y="0"/>
                    <a:pt x="9818" y="0"/>
                  </a:cubicBezTo>
                  <a:cubicBezTo>
                    <a:pt x="7200" y="231"/>
                    <a:pt x="4582" y="347"/>
                    <a:pt x="2400" y="347"/>
                  </a:cubicBezTo>
                  <a:cubicBezTo>
                    <a:pt x="1527" y="347"/>
                    <a:pt x="655" y="347"/>
                    <a:pt x="0" y="347"/>
                  </a:cubicBezTo>
                  <a:cubicBezTo>
                    <a:pt x="0" y="18481"/>
                    <a:pt x="0" y="18481"/>
                    <a:pt x="0" y="18481"/>
                  </a:cubicBezTo>
                  <a:cubicBezTo>
                    <a:pt x="218" y="18481"/>
                    <a:pt x="436" y="18481"/>
                    <a:pt x="655" y="18481"/>
                  </a:cubicBezTo>
                  <a:cubicBezTo>
                    <a:pt x="655" y="18481"/>
                    <a:pt x="873" y="18481"/>
                    <a:pt x="873" y="18481"/>
                  </a:cubicBezTo>
                  <a:cubicBezTo>
                    <a:pt x="6327" y="18481"/>
                    <a:pt x="8509" y="20560"/>
                    <a:pt x="9164" y="21600"/>
                  </a:cubicBezTo>
                  <a:cubicBezTo>
                    <a:pt x="9600" y="20676"/>
                    <a:pt x="10909" y="18250"/>
                    <a:pt x="15709" y="18135"/>
                  </a:cubicBezTo>
                  <a:cubicBezTo>
                    <a:pt x="15927" y="18135"/>
                    <a:pt x="15927" y="18135"/>
                    <a:pt x="15927" y="18135"/>
                  </a:cubicBezTo>
                  <a:cubicBezTo>
                    <a:pt x="18982" y="18135"/>
                    <a:pt x="20509" y="19174"/>
                    <a:pt x="21600" y="20098"/>
                  </a:cubicBezTo>
                  <a:cubicBezTo>
                    <a:pt x="21600" y="19867"/>
                    <a:pt x="21600" y="19867"/>
                    <a:pt x="21600" y="19867"/>
                  </a:cubicBezTo>
                  <a:cubicBezTo>
                    <a:pt x="9818" y="0"/>
                    <a:pt x="9818" y="0"/>
                    <a:pt x="9818" y="0"/>
                  </a:cubicBezTo>
                </a:path>
              </a:pathLst>
            </a:cu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53" name="Freeform 52"/>
            <p:cNvSpPr/>
            <p:nvPr/>
          </p:nvSpPr>
          <p:spPr>
            <a:xfrm>
              <a:off x="115631" y="322657"/>
              <a:ext cx="51505" cy="1618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9" y="0"/>
                  </a:moveTo>
                  <a:cubicBezTo>
                    <a:pt x="2009" y="0"/>
                    <a:pt x="1507" y="0"/>
                    <a:pt x="1507" y="0"/>
                  </a:cubicBezTo>
                  <a:cubicBezTo>
                    <a:pt x="1005" y="0"/>
                    <a:pt x="502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584"/>
                    <a:pt x="21600" y="21584"/>
                    <a:pt x="21600" y="21584"/>
                  </a:cubicBezTo>
                  <a:cubicBezTo>
                    <a:pt x="21098" y="21584"/>
                    <a:pt x="21098" y="21584"/>
                    <a:pt x="21098" y="21584"/>
                  </a:cubicBezTo>
                  <a:cubicBezTo>
                    <a:pt x="21098" y="462"/>
                    <a:pt x="21098" y="462"/>
                    <a:pt x="21098" y="462"/>
                  </a:cubicBezTo>
                  <a:cubicBezTo>
                    <a:pt x="21098" y="462"/>
                    <a:pt x="21098" y="446"/>
                    <a:pt x="21098" y="430"/>
                  </a:cubicBezTo>
                  <a:cubicBezTo>
                    <a:pt x="19591" y="287"/>
                    <a:pt x="14567" y="0"/>
                    <a:pt x="2009" y="0"/>
                  </a:cubicBezTo>
                </a:path>
              </a:pathLst>
            </a:cu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54" name="Freeform 53"/>
            <p:cNvSpPr/>
            <p:nvPr/>
          </p:nvSpPr>
          <p:spPr>
            <a:xfrm>
              <a:off x="165620" y="319122"/>
              <a:ext cx="75237" cy="1620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29" y="0"/>
                  </a:moveTo>
                  <a:cubicBezTo>
                    <a:pt x="10629" y="0"/>
                    <a:pt x="10629" y="0"/>
                    <a:pt x="10286" y="0"/>
                  </a:cubicBezTo>
                  <a:cubicBezTo>
                    <a:pt x="2743" y="16"/>
                    <a:pt x="686" y="350"/>
                    <a:pt x="0" y="477"/>
                  </a:cubicBezTo>
                  <a:cubicBezTo>
                    <a:pt x="0" y="493"/>
                    <a:pt x="0" y="509"/>
                    <a:pt x="0" y="509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343" y="21600"/>
                    <a:pt x="343" y="21600"/>
                    <a:pt x="343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509"/>
                    <a:pt x="21600" y="509"/>
                    <a:pt x="21600" y="509"/>
                  </a:cubicBezTo>
                  <a:cubicBezTo>
                    <a:pt x="21600" y="509"/>
                    <a:pt x="20914" y="382"/>
                    <a:pt x="19543" y="270"/>
                  </a:cubicBezTo>
                  <a:cubicBezTo>
                    <a:pt x="17829" y="143"/>
                    <a:pt x="15429" y="0"/>
                    <a:pt x="10629" y="0"/>
                  </a:cubicBezTo>
                </a:path>
              </a:pathLst>
            </a:cu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55" name="Freeform 54"/>
            <p:cNvSpPr/>
            <p:nvPr/>
          </p:nvSpPr>
          <p:spPr>
            <a:xfrm>
              <a:off x="115631" y="1514"/>
              <a:ext cx="54029" cy="13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60" y="0"/>
                  </a:moveTo>
                  <a:cubicBezTo>
                    <a:pt x="3360" y="0"/>
                    <a:pt x="3360" y="0"/>
                    <a:pt x="33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440" y="21600"/>
                    <a:pt x="3360" y="21600"/>
                    <a:pt x="5280" y="21600"/>
                  </a:cubicBezTo>
                  <a:cubicBezTo>
                    <a:pt x="10080" y="21600"/>
                    <a:pt x="15840" y="21407"/>
                    <a:pt x="21600" y="21021"/>
                  </a:cubicBezTo>
                  <a:cubicBezTo>
                    <a:pt x="21600" y="21021"/>
                    <a:pt x="21600" y="21021"/>
                    <a:pt x="21600" y="21021"/>
                  </a:cubicBezTo>
                  <a:cubicBezTo>
                    <a:pt x="5760" y="0"/>
                    <a:pt x="5760" y="0"/>
                    <a:pt x="5760" y="0"/>
                  </a:cubicBezTo>
                </a:path>
              </a:pathLst>
            </a:cu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868" name="Group 6"/>
          <p:cNvGrpSpPr/>
          <p:nvPr/>
        </p:nvGrpSpPr>
        <p:grpSpPr>
          <a:xfrm>
            <a:off x="4860321" y="2784919"/>
            <a:ext cx="307005" cy="2356563"/>
            <a:chOff x="0" y="0"/>
            <a:chExt cx="307003" cy="2356561"/>
          </a:xfrm>
        </p:grpSpPr>
        <p:sp>
          <p:nvSpPr>
            <p:cNvPr id="857" name="Freeform 5"/>
            <p:cNvSpPr/>
            <p:nvPr/>
          </p:nvSpPr>
          <p:spPr>
            <a:xfrm>
              <a:off x="8583" y="7069"/>
              <a:ext cx="226720" cy="367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9493"/>
                  </a:moveTo>
                  <a:lnTo>
                    <a:pt x="11594" y="0"/>
                  </a:lnTo>
                  <a:lnTo>
                    <a:pt x="9429" y="0"/>
                  </a:lnTo>
                  <a:lnTo>
                    <a:pt x="0" y="20205"/>
                  </a:lnTo>
                  <a:lnTo>
                    <a:pt x="577" y="21600"/>
                  </a:lnTo>
                  <a:lnTo>
                    <a:pt x="20349" y="21541"/>
                  </a:lnTo>
                  <a:lnTo>
                    <a:pt x="21600" y="19493"/>
                  </a:lnTo>
                  <a:close/>
                </a:path>
              </a:pathLst>
            </a:cu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58" name="Freeform 6"/>
            <p:cNvSpPr/>
            <p:nvPr/>
          </p:nvSpPr>
          <p:spPr>
            <a:xfrm>
              <a:off x="8583" y="7069"/>
              <a:ext cx="226720" cy="367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9493"/>
                  </a:moveTo>
                  <a:lnTo>
                    <a:pt x="11594" y="0"/>
                  </a:lnTo>
                  <a:lnTo>
                    <a:pt x="9429" y="0"/>
                  </a:lnTo>
                  <a:lnTo>
                    <a:pt x="0" y="20205"/>
                  </a:lnTo>
                  <a:lnTo>
                    <a:pt x="577" y="21600"/>
                  </a:lnTo>
                  <a:lnTo>
                    <a:pt x="20349" y="21541"/>
                  </a:lnTo>
                  <a:lnTo>
                    <a:pt x="21600" y="19493"/>
                  </a:lnTo>
                </a:path>
              </a:pathLst>
            </a:cu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59" name="Freeform 7"/>
            <p:cNvSpPr/>
            <p:nvPr/>
          </p:nvSpPr>
          <p:spPr>
            <a:xfrm>
              <a:off x="74225" y="324329"/>
              <a:ext cx="94426" cy="2032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8" fill="norm" stroke="1" extrusionOk="0">
                  <a:moveTo>
                    <a:pt x="21600" y="21588"/>
                  </a:moveTo>
                  <a:cubicBezTo>
                    <a:pt x="0" y="21588"/>
                    <a:pt x="0" y="21588"/>
                    <a:pt x="0" y="21588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1367" y="13"/>
                    <a:pt x="10390" y="1"/>
                  </a:cubicBezTo>
                  <a:cubicBezTo>
                    <a:pt x="19686" y="-12"/>
                    <a:pt x="21600" y="407"/>
                    <a:pt x="21600" y="407"/>
                  </a:cubicBezTo>
                  <a:cubicBezTo>
                    <a:pt x="21600" y="21588"/>
                    <a:pt x="21600" y="21588"/>
                    <a:pt x="21600" y="21588"/>
                  </a:cubicBezTo>
                </a:path>
              </a:pathLst>
            </a:cu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60" name="Freeform 8"/>
            <p:cNvSpPr/>
            <p:nvPr/>
          </p:nvSpPr>
          <p:spPr>
            <a:xfrm>
              <a:off x="166125" y="322309"/>
              <a:ext cx="75237" cy="2032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8" fill="norm" stroke="1" extrusionOk="0">
                  <a:moveTo>
                    <a:pt x="21600" y="21588"/>
                  </a:moveTo>
                  <a:cubicBezTo>
                    <a:pt x="0" y="21588"/>
                    <a:pt x="0" y="21588"/>
                    <a:pt x="0" y="21588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06"/>
                    <a:pt x="1371" y="1"/>
                    <a:pt x="10629" y="1"/>
                  </a:cubicBezTo>
                  <a:cubicBezTo>
                    <a:pt x="19886" y="-12"/>
                    <a:pt x="21600" y="406"/>
                    <a:pt x="21600" y="406"/>
                  </a:cubicBezTo>
                  <a:cubicBezTo>
                    <a:pt x="21600" y="21588"/>
                    <a:pt x="21600" y="21588"/>
                    <a:pt x="21600" y="21588"/>
                  </a:cubicBezTo>
                </a:path>
              </a:pathLst>
            </a:cu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61" name="Freeform 9"/>
            <p:cNvSpPr/>
            <p:nvPr/>
          </p:nvSpPr>
          <p:spPr>
            <a:xfrm>
              <a:off x="0" y="322309"/>
              <a:ext cx="75237" cy="2032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8" fill="norm" stroke="1" extrusionOk="0">
                  <a:moveTo>
                    <a:pt x="21600" y="21588"/>
                  </a:moveTo>
                  <a:cubicBezTo>
                    <a:pt x="0" y="21588"/>
                    <a:pt x="0" y="21588"/>
                    <a:pt x="0" y="21588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06"/>
                    <a:pt x="1371" y="1"/>
                    <a:pt x="10629" y="1"/>
                  </a:cubicBezTo>
                  <a:cubicBezTo>
                    <a:pt x="19886" y="-12"/>
                    <a:pt x="21600" y="406"/>
                    <a:pt x="21600" y="406"/>
                  </a:cubicBezTo>
                  <a:lnTo>
                    <a:pt x="21600" y="21588"/>
                  </a:lnTo>
                  <a:close/>
                </a:path>
              </a:pathLst>
            </a:cu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62" name="Freeform 10"/>
            <p:cNvSpPr/>
            <p:nvPr/>
          </p:nvSpPr>
          <p:spPr>
            <a:xfrm>
              <a:off x="71701" y="1010"/>
              <a:ext cx="98969" cy="13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0" fill="norm" stroke="1" extrusionOk="0">
                  <a:moveTo>
                    <a:pt x="0" y="19980"/>
                  </a:moveTo>
                  <a:cubicBezTo>
                    <a:pt x="0" y="19980"/>
                    <a:pt x="10410" y="21600"/>
                    <a:pt x="21600" y="20340"/>
                  </a:cubicBezTo>
                  <a:cubicBezTo>
                    <a:pt x="13012" y="0"/>
                    <a:pt x="13012" y="0"/>
                    <a:pt x="13012" y="0"/>
                  </a:cubicBezTo>
                  <a:cubicBezTo>
                    <a:pt x="7547" y="0"/>
                    <a:pt x="7547" y="0"/>
                    <a:pt x="7547" y="0"/>
                  </a:cubicBezTo>
                  <a:cubicBezTo>
                    <a:pt x="0" y="19980"/>
                    <a:pt x="0" y="19980"/>
                    <a:pt x="0" y="19980"/>
                  </a:cubicBezTo>
                </a:path>
              </a:pathLst>
            </a:cu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63" name="Freeform 55"/>
            <p:cNvSpPr/>
            <p:nvPr/>
          </p:nvSpPr>
          <p:spPr>
            <a:xfrm>
              <a:off x="131284" y="0"/>
              <a:ext cx="175720" cy="2356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27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4849" y="1247"/>
                    <a:pt x="4849" y="1247"/>
                    <a:pt x="4849" y="1247"/>
                  </a:cubicBezTo>
                  <a:cubicBezTo>
                    <a:pt x="4849" y="1247"/>
                    <a:pt x="4849" y="1247"/>
                    <a:pt x="4849" y="1247"/>
                  </a:cubicBezTo>
                  <a:cubicBezTo>
                    <a:pt x="12784" y="3108"/>
                    <a:pt x="12784" y="3108"/>
                    <a:pt x="12784" y="3108"/>
                  </a:cubicBezTo>
                  <a:cubicBezTo>
                    <a:pt x="12637" y="3129"/>
                    <a:pt x="12637" y="3129"/>
                    <a:pt x="12637" y="3129"/>
                  </a:cubicBezTo>
                  <a:cubicBezTo>
                    <a:pt x="13371" y="3217"/>
                    <a:pt x="13518" y="3305"/>
                    <a:pt x="13518" y="3305"/>
                  </a:cubicBezTo>
                  <a:cubicBezTo>
                    <a:pt x="13518" y="21589"/>
                    <a:pt x="13518" y="21589"/>
                    <a:pt x="13518" y="21589"/>
                  </a:cubicBezTo>
                  <a:cubicBezTo>
                    <a:pt x="4555" y="21589"/>
                    <a:pt x="4555" y="21589"/>
                    <a:pt x="4555" y="21589"/>
                  </a:cubicBezTo>
                  <a:cubicBezTo>
                    <a:pt x="4555" y="21600"/>
                    <a:pt x="4555" y="21600"/>
                    <a:pt x="455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9396" y="3173"/>
                    <a:pt x="19396" y="3173"/>
                    <a:pt x="19396" y="3173"/>
                  </a:cubicBezTo>
                  <a:cubicBezTo>
                    <a:pt x="3527" y="0"/>
                    <a:pt x="3527" y="0"/>
                    <a:pt x="3527" y="0"/>
                  </a:cubicBezTo>
                </a:path>
              </a:pathLst>
            </a:cu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64" name="Freeform 56"/>
            <p:cNvSpPr/>
            <p:nvPr/>
          </p:nvSpPr>
          <p:spPr>
            <a:xfrm>
              <a:off x="119670" y="135829"/>
              <a:ext cx="115632" cy="221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75" y="0"/>
                  </a:moveTo>
                  <a:cubicBezTo>
                    <a:pt x="6903" y="234"/>
                    <a:pt x="4231" y="350"/>
                    <a:pt x="1781" y="350"/>
                  </a:cubicBezTo>
                  <a:cubicBezTo>
                    <a:pt x="1113" y="350"/>
                    <a:pt x="668" y="350"/>
                    <a:pt x="0" y="350"/>
                  </a:cubicBezTo>
                  <a:cubicBezTo>
                    <a:pt x="0" y="18448"/>
                    <a:pt x="0" y="18448"/>
                    <a:pt x="0" y="18448"/>
                  </a:cubicBezTo>
                  <a:cubicBezTo>
                    <a:pt x="0" y="18448"/>
                    <a:pt x="0" y="18448"/>
                    <a:pt x="0" y="18448"/>
                  </a:cubicBezTo>
                  <a:cubicBezTo>
                    <a:pt x="223" y="18448"/>
                    <a:pt x="223" y="18448"/>
                    <a:pt x="223" y="18448"/>
                  </a:cubicBezTo>
                  <a:cubicBezTo>
                    <a:pt x="5790" y="18448"/>
                    <a:pt x="8016" y="20549"/>
                    <a:pt x="8685" y="21600"/>
                  </a:cubicBezTo>
                  <a:cubicBezTo>
                    <a:pt x="9130" y="20783"/>
                    <a:pt x="10466" y="18214"/>
                    <a:pt x="15588" y="18214"/>
                  </a:cubicBezTo>
                  <a:cubicBezTo>
                    <a:pt x="15588" y="18214"/>
                    <a:pt x="15588" y="18214"/>
                    <a:pt x="15810" y="18214"/>
                  </a:cubicBezTo>
                  <a:cubicBezTo>
                    <a:pt x="18705" y="18214"/>
                    <a:pt x="20487" y="19148"/>
                    <a:pt x="21377" y="20082"/>
                  </a:cubicBezTo>
                  <a:cubicBezTo>
                    <a:pt x="21600" y="19849"/>
                    <a:pt x="21600" y="19849"/>
                    <a:pt x="21600" y="19849"/>
                  </a:cubicBezTo>
                  <a:cubicBezTo>
                    <a:pt x="9575" y="0"/>
                    <a:pt x="9575" y="0"/>
                    <a:pt x="9575" y="0"/>
                  </a:cubicBezTo>
                </a:path>
              </a:pathLst>
            </a:cu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65" name="Freeform 57"/>
            <p:cNvSpPr/>
            <p:nvPr/>
          </p:nvSpPr>
          <p:spPr>
            <a:xfrm>
              <a:off x="119670" y="324677"/>
              <a:ext cx="48981" cy="2031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7" y="0"/>
                  </a:moveTo>
                  <a:cubicBezTo>
                    <a:pt x="527" y="0"/>
                    <a:pt x="527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587"/>
                    <a:pt x="21600" y="21587"/>
                    <a:pt x="21600" y="21587"/>
                  </a:cubicBezTo>
                  <a:cubicBezTo>
                    <a:pt x="20546" y="21587"/>
                    <a:pt x="20546" y="21587"/>
                    <a:pt x="20546" y="21587"/>
                  </a:cubicBezTo>
                  <a:cubicBezTo>
                    <a:pt x="20546" y="381"/>
                    <a:pt x="20546" y="381"/>
                    <a:pt x="20546" y="381"/>
                  </a:cubicBezTo>
                  <a:cubicBezTo>
                    <a:pt x="20546" y="381"/>
                    <a:pt x="20546" y="368"/>
                    <a:pt x="20546" y="343"/>
                  </a:cubicBezTo>
                  <a:cubicBezTo>
                    <a:pt x="18966" y="228"/>
                    <a:pt x="13698" y="0"/>
                    <a:pt x="527" y="0"/>
                  </a:cubicBezTo>
                </a:path>
              </a:pathLst>
            </a:cu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66" name="Freeform 58"/>
            <p:cNvSpPr/>
            <p:nvPr/>
          </p:nvSpPr>
          <p:spPr>
            <a:xfrm>
              <a:off x="166125" y="322152"/>
              <a:ext cx="75237" cy="2032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1" y="0"/>
                  </a:moveTo>
                  <a:cubicBezTo>
                    <a:pt x="10629" y="0"/>
                    <a:pt x="10629" y="0"/>
                    <a:pt x="10629" y="0"/>
                  </a:cubicBezTo>
                  <a:cubicBezTo>
                    <a:pt x="2743" y="0"/>
                    <a:pt x="686" y="279"/>
                    <a:pt x="0" y="368"/>
                  </a:cubicBezTo>
                  <a:cubicBezTo>
                    <a:pt x="0" y="393"/>
                    <a:pt x="0" y="406"/>
                    <a:pt x="0" y="406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686" y="21600"/>
                    <a:pt x="686" y="21600"/>
                    <a:pt x="68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406"/>
                    <a:pt x="21600" y="406"/>
                    <a:pt x="21600" y="406"/>
                  </a:cubicBezTo>
                  <a:cubicBezTo>
                    <a:pt x="21600" y="406"/>
                    <a:pt x="21257" y="304"/>
                    <a:pt x="19543" y="203"/>
                  </a:cubicBezTo>
                  <a:cubicBezTo>
                    <a:pt x="18171" y="101"/>
                    <a:pt x="15429" y="0"/>
                    <a:pt x="10971" y="0"/>
                  </a:cubicBezTo>
                </a:path>
              </a:pathLst>
            </a:cu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67" name="Freeform 59"/>
            <p:cNvSpPr/>
            <p:nvPr/>
          </p:nvSpPr>
          <p:spPr>
            <a:xfrm>
              <a:off x="119670" y="1010"/>
              <a:ext cx="51000" cy="138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507" y="21600"/>
                    <a:pt x="2512" y="21600"/>
                    <a:pt x="4019" y="21600"/>
                  </a:cubicBezTo>
                  <a:cubicBezTo>
                    <a:pt x="9544" y="21600"/>
                    <a:pt x="15572" y="21414"/>
                    <a:pt x="21600" y="21041"/>
                  </a:cubicBezTo>
                  <a:cubicBezTo>
                    <a:pt x="21600" y="21041"/>
                    <a:pt x="21600" y="21041"/>
                    <a:pt x="21600" y="21041"/>
                  </a:cubicBezTo>
                  <a:cubicBezTo>
                    <a:pt x="5023" y="0"/>
                    <a:pt x="5023" y="0"/>
                    <a:pt x="5023" y="0"/>
                  </a:cubicBezTo>
                </a:path>
              </a:pathLst>
            </a:cu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873" name="Group 13"/>
          <p:cNvGrpSpPr/>
          <p:nvPr/>
        </p:nvGrpSpPr>
        <p:grpSpPr>
          <a:xfrm>
            <a:off x="3768482" y="2157030"/>
            <a:ext cx="779662" cy="847540"/>
            <a:chOff x="0" y="0"/>
            <a:chExt cx="779661" cy="847539"/>
          </a:xfrm>
        </p:grpSpPr>
        <p:sp>
          <p:nvSpPr>
            <p:cNvPr id="869" name="Freeform 74"/>
            <p:cNvSpPr/>
            <p:nvPr/>
          </p:nvSpPr>
          <p:spPr>
            <a:xfrm>
              <a:off x="0" y="9336"/>
              <a:ext cx="777621" cy="838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2" h="21600" fill="norm" stroke="1" extrusionOk="0">
                  <a:moveTo>
                    <a:pt x="9902" y="0"/>
                  </a:moveTo>
                  <a:cubicBezTo>
                    <a:pt x="8959" y="0"/>
                    <a:pt x="8016" y="123"/>
                    <a:pt x="7073" y="400"/>
                  </a:cubicBezTo>
                  <a:cubicBezTo>
                    <a:pt x="1840" y="2000"/>
                    <a:pt x="-1141" y="7569"/>
                    <a:pt x="411" y="12862"/>
                  </a:cubicBezTo>
                  <a:cubicBezTo>
                    <a:pt x="1688" y="17231"/>
                    <a:pt x="5643" y="20031"/>
                    <a:pt x="9902" y="20031"/>
                  </a:cubicBezTo>
                  <a:cubicBezTo>
                    <a:pt x="10845" y="20031"/>
                    <a:pt x="11789" y="19908"/>
                    <a:pt x="12732" y="19600"/>
                  </a:cubicBezTo>
                  <a:cubicBezTo>
                    <a:pt x="12884" y="19569"/>
                    <a:pt x="13005" y="19508"/>
                    <a:pt x="13158" y="19477"/>
                  </a:cubicBezTo>
                  <a:cubicBezTo>
                    <a:pt x="17964" y="21600"/>
                    <a:pt x="17964" y="21600"/>
                    <a:pt x="17964" y="21600"/>
                  </a:cubicBezTo>
                  <a:cubicBezTo>
                    <a:pt x="17021" y="16954"/>
                    <a:pt x="17021" y="16954"/>
                    <a:pt x="17021" y="16954"/>
                  </a:cubicBezTo>
                  <a:cubicBezTo>
                    <a:pt x="19425" y="14431"/>
                    <a:pt x="20459" y="10738"/>
                    <a:pt x="19394" y="7138"/>
                  </a:cubicBezTo>
                  <a:cubicBezTo>
                    <a:pt x="18116" y="2800"/>
                    <a:pt x="14162" y="0"/>
                    <a:pt x="9902" y="0"/>
                  </a:cubicBezTo>
                </a:path>
              </a:pathLst>
            </a:custGeom>
            <a:solidFill>
              <a:srgbClr val="C7C4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70" name="Freeform 75"/>
            <p:cNvSpPr/>
            <p:nvPr/>
          </p:nvSpPr>
          <p:spPr>
            <a:xfrm>
              <a:off x="2675" y="0"/>
              <a:ext cx="776987" cy="838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6" h="20489" fill="norm" stroke="1" extrusionOk="0">
                  <a:moveTo>
                    <a:pt x="19377" y="6799"/>
                  </a:moveTo>
                  <a:cubicBezTo>
                    <a:pt x="17826" y="1750"/>
                    <a:pt x="12319" y="-1111"/>
                    <a:pt x="7056" y="407"/>
                  </a:cubicBezTo>
                  <a:cubicBezTo>
                    <a:pt x="1823" y="1895"/>
                    <a:pt x="-1158" y="7208"/>
                    <a:pt x="424" y="12228"/>
                  </a:cubicBezTo>
                  <a:cubicBezTo>
                    <a:pt x="1976" y="17249"/>
                    <a:pt x="7482" y="20110"/>
                    <a:pt x="12715" y="18621"/>
                  </a:cubicBezTo>
                  <a:cubicBezTo>
                    <a:pt x="12867" y="18563"/>
                    <a:pt x="13019" y="18533"/>
                    <a:pt x="13171" y="18475"/>
                  </a:cubicBezTo>
                  <a:cubicBezTo>
                    <a:pt x="17947" y="20489"/>
                    <a:pt x="17947" y="20489"/>
                    <a:pt x="17947" y="20489"/>
                  </a:cubicBezTo>
                  <a:cubicBezTo>
                    <a:pt x="17035" y="16081"/>
                    <a:pt x="17035" y="16081"/>
                    <a:pt x="17035" y="16081"/>
                  </a:cubicBezTo>
                  <a:cubicBezTo>
                    <a:pt x="19408" y="13717"/>
                    <a:pt x="20442" y="10185"/>
                    <a:pt x="19377" y="6799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71" name="Freeform 78"/>
            <p:cNvSpPr/>
            <p:nvPr/>
          </p:nvSpPr>
          <p:spPr>
            <a:xfrm>
              <a:off x="189004" y="209798"/>
              <a:ext cx="305996" cy="224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804"/>
                  </a:moveTo>
                  <a:cubicBezTo>
                    <a:pt x="21600" y="345"/>
                    <a:pt x="21347" y="0"/>
                    <a:pt x="21009" y="0"/>
                  </a:cubicBezTo>
                  <a:cubicBezTo>
                    <a:pt x="591" y="0"/>
                    <a:pt x="591" y="0"/>
                    <a:pt x="591" y="0"/>
                  </a:cubicBezTo>
                  <a:cubicBezTo>
                    <a:pt x="253" y="0"/>
                    <a:pt x="0" y="345"/>
                    <a:pt x="0" y="804"/>
                  </a:cubicBezTo>
                  <a:cubicBezTo>
                    <a:pt x="0" y="20796"/>
                    <a:pt x="0" y="20796"/>
                    <a:pt x="0" y="20796"/>
                  </a:cubicBezTo>
                  <a:cubicBezTo>
                    <a:pt x="0" y="21255"/>
                    <a:pt x="253" y="21600"/>
                    <a:pt x="591" y="21600"/>
                  </a:cubicBezTo>
                  <a:cubicBezTo>
                    <a:pt x="21009" y="21600"/>
                    <a:pt x="21009" y="21600"/>
                    <a:pt x="21009" y="21600"/>
                  </a:cubicBezTo>
                  <a:cubicBezTo>
                    <a:pt x="21347" y="21600"/>
                    <a:pt x="21600" y="21255"/>
                    <a:pt x="21600" y="20796"/>
                  </a:cubicBezTo>
                  <a:lnTo>
                    <a:pt x="21600" y="804"/>
                  </a:lnTo>
                  <a:close/>
                  <a:moveTo>
                    <a:pt x="18478" y="17809"/>
                  </a:moveTo>
                  <a:cubicBezTo>
                    <a:pt x="18478" y="18153"/>
                    <a:pt x="18309" y="18383"/>
                    <a:pt x="18056" y="18383"/>
                  </a:cubicBezTo>
                  <a:cubicBezTo>
                    <a:pt x="3122" y="18383"/>
                    <a:pt x="3122" y="18383"/>
                    <a:pt x="3122" y="18383"/>
                  </a:cubicBezTo>
                  <a:cubicBezTo>
                    <a:pt x="2869" y="18383"/>
                    <a:pt x="2700" y="18153"/>
                    <a:pt x="2700" y="17809"/>
                  </a:cubicBezTo>
                  <a:cubicBezTo>
                    <a:pt x="2700" y="3332"/>
                    <a:pt x="2700" y="3332"/>
                    <a:pt x="2700" y="3332"/>
                  </a:cubicBezTo>
                  <a:cubicBezTo>
                    <a:pt x="2700" y="2987"/>
                    <a:pt x="2869" y="2757"/>
                    <a:pt x="3122" y="2757"/>
                  </a:cubicBezTo>
                  <a:cubicBezTo>
                    <a:pt x="18056" y="2757"/>
                    <a:pt x="18056" y="2757"/>
                    <a:pt x="18056" y="2757"/>
                  </a:cubicBezTo>
                  <a:cubicBezTo>
                    <a:pt x="18309" y="2757"/>
                    <a:pt x="18478" y="2987"/>
                    <a:pt x="18478" y="3332"/>
                  </a:cubicBezTo>
                  <a:lnTo>
                    <a:pt x="18478" y="17809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72" name="Freeform 79"/>
            <p:cNvSpPr/>
            <p:nvPr/>
          </p:nvSpPr>
          <p:spPr>
            <a:xfrm>
              <a:off x="124876" y="448635"/>
              <a:ext cx="434250" cy="95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11" y="1890"/>
                  </a:moveTo>
                  <a:cubicBezTo>
                    <a:pt x="18811" y="810"/>
                    <a:pt x="18633" y="0"/>
                    <a:pt x="18396" y="0"/>
                  </a:cubicBezTo>
                  <a:cubicBezTo>
                    <a:pt x="3204" y="0"/>
                    <a:pt x="3204" y="0"/>
                    <a:pt x="3204" y="0"/>
                  </a:cubicBezTo>
                  <a:cubicBezTo>
                    <a:pt x="2967" y="0"/>
                    <a:pt x="2789" y="810"/>
                    <a:pt x="2789" y="1890"/>
                  </a:cubicBezTo>
                  <a:cubicBezTo>
                    <a:pt x="0" y="19980"/>
                    <a:pt x="0" y="19980"/>
                    <a:pt x="0" y="19980"/>
                  </a:cubicBezTo>
                  <a:cubicBezTo>
                    <a:pt x="0" y="21060"/>
                    <a:pt x="178" y="21600"/>
                    <a:pt x="415" y="21600"/>
                  </a:cubicBezTo>
                  <a:cubicBezTo>
                    <a:pt x="21185" y="21600"/>
                    <a:pt x="21185" y="21600"/>
                    <a:pt x="21185" y="21600"/>
                  </a:cubicBezTo>
                  <a:cubicBezTo>
                    <a:pt x="21422" y="21600"/>
                    <a:pt x="21600" y="21060"/>
                    <a:pt x="21600" y="19980"/>
                  </a:cubicBezTo>
                  <a:lnTo>
                    <a:pt x="18811" y="1890"/>
                  </a:lnTo>
                  <a:close/>
                  <a:moveTo>
                    <a:pt x="9613" y="20250"/>
                  </a:moveTo>
                  <a:cubicBezTo>
                    <a:pt x="9613" y="16200"/>
                    <a:pt x="9613" y="16200"/>
                    <a:pt x="9613" y="16200"/>
                  </a:cubicBezTo>
                  <a:cubicBezTo>
                    <a:pt x="12046" y="16200"/>
                    <a:pt x="12046" y="16200"/>
                    <a:pt x="12046" y="16200"/>
                  </a:cubicBezTo>
                  <a:cubicBezTo>
                    <a:pt x="12165" y="19980"/>
                    <a:pt x="12165" y="19980"/>
                    <a:pt x="12165" y="19980"/>
                  </a:cubicBezTo>
                  <a:lnTo>
                    <a:pt x="9613" y="20250"/>
                  </a:lnTo>
                  <a:close/>
                  <a:moveTo>
                    <a:pt x="19108" y="15120"/>
                  </a:moveTo>
                  <a:cubicBezTo>
                    <a:pt x="2730" y="15120"/>
                    <a:pt x="2730" y="15120"/>
                    <a:pt x="2730" y="15120"/>
                  </a:cubicBezTo>
                  <a:cubicBezTo>
                    <a:pt x="2552" y="15120"/>
                    <a:pt x="2433" y="14580"/>
                    <a:pt x="2433" y="14040"/>
                  </a:cubicBezTo>
                  <a:cubicBezTo>
                    <a:pt x="3560" y="3240"/>
                    <a:pt x="3560" y="3240"/>
                    <a:pt x="3560" y="3240"/>
                  </a:cubicBezTo>
                  <a:cubicBezTo>
                    <a:pt x="3560" y="2700"/>
                    <a:pt x="3679" y="2160"/>
                    <a:pt x="3857" y="2160"/>
                  </a:cubicBezTo>
                  <a:cubicBezTo>
                    <a:pt x="17743" y="2160"/>
                    <a:pt x="17743" y="2160"/>
                    <a:pt x="17743" y="2160"/>
                  </a:cubicBezTo>
                  <a:cubicBezTo>
                    <a:pt x="17862" y="2160"/>
                    <a:pt x="18040" y="2430"/>
                    <a:pt x="18040" y="2970"/>
                  </a:cubicBezTo>
                  <a:cubicBezTo>
                    <a:pt x="19464" y="14040"/>
                    <a:pt x="19464" y="14040"/>
                    <a:pt x="19464" y="14040"/>
                  </a:cubicBezTo>
                  <a:cubicBezTo>
                    <a:pt x="19464" y="14580"/>
                    <a:pt x="19286" y="15120"/>
                    <a:pt x="19108" y="15120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882" name="Group 9"/>
          <p:cNvGrpSpPr/>
          <p:nvPr/>
        </p:nvGrpSpPr>
        <p:grpSpPr>
          <a:xfrm>
            <a:off x="3844378" y="3094689"/>
            <a:ext cx="536754" cy="636491"/>
            <a:chOff x="0" y="0"/>
            <a:chExt cx="536753" cy="636489"/>
          </a:xfrm>
        </p:grpSpPr>
        <p:sp>
          <p:nvSpPr>
            <p:cNvPr id="874" name="Freeform 61"/>
            <p:cNvSpPr/>
            <p:nvPr/>
          </p:nvSpPr>
          <p:spPr>
            <a:xfrm>
              <a:off x="-1" y="11372"/>
              <a:ext cx="534735" cy="625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1" y="0"/>
                    <a:pt x="0" y="4122"/>
                    <a:pt x="0" y="9234"/>
                  </a:cubicBezTo>
                  <a:cubicBezTo>
                    <a:pt x="0" y="14304"/>
                    <a:pt x="4821" y="18467"/>
                    <a:pt x="10800" y="18467"/>
                  </a:cubicBezTo>
                  <a:cubicBezTo>
                    <a:pt x="10945" y="18467"/>
                    <a:pt x="11137" y="18467"/>
                    <a:pt x="11282" y="18467"/>
                  </a:cubicBezTo>
                  <a:cubicBezTo>
                    <a:pt x="15621" y="21600"/>
                    <a:pt x="15621" y="21600"/>
                    <a:pt x="15621" y="21600"/>
                  </a:cubicBezTo>
                  <a:cubicBezTo>
                    <a:pt x="16104" y="17272"/>
                    <a:pt x="16104" y="17272"/>
                    <a:pt x="16104" y="17272"/>
                  </a:cubicBezTo>
                  <a:cubicBezTo>
                    <a:pt x="19382" y="15664"/>
                    <a:pt x="21600" y="12655"/>
                    <a:pt x="21600" y="9234"/>
                  </a:cubicBezTo>
                  <a:cubicBezTo>
                    <a:pt x="21600" y="4122"/>
                    <a:pt x="16779" y="0"/>
                    <a:pt x="10800" y="0"/>
                  </a:cubicBezTo>
                </a:path>
              </a:pathLst>
            </a:custGeom>
            <a:solidFill>
              <a:srgbClr val="C7C4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75" name="Freeform 69"/>
            <p:cNvSpPr/>
            <p:nvPr/>
          </p:nvSpPr>
          <p:spPr>
            <a:xfrm>
              <a:off x="2019" y="0"/>
              <a:ext cx="534734" cy="625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234"/>
                  </a:moveTo>
                  <a:cubicBezTo>
                    <a:pt x="21600" y="4122"/>
                    <a:pt x="16779" y="0"/>
                    <a:pt x="10800" y="0"/>
                  </a:cubicBezTo>
                  <a:cubicBezTo>
                    <a:pt x="4821" y="0"/>
                    <a:pt x="0" y="4122"/>
                    <a:pt x="0" y="9234"/>
                  </a:cubicBezTo>
                  <a:cubicBezTo>
                    <a:pt x="0" y="14304"/>
                    <a:pt x="4821" y="18467"/>
                    <a:pt x="10800" y="18467"/>
                  </a:cubicBezTo>
                  <a:cubicBezTo>
                    <a:pt x="10945" y="18467"/>
                    <a:pt x="11137" y="18467"/>
                    <a:pt x="11282" y="18467"/>
                  </a:cubicBezTo>
                  <a:cubicBezTo>
                    <a:pt x="15621" y="21600"/>
                    <a:pt x="15621" y="21600"/>
                    <a:pt x="15621" y="21600"/>
                  </a:cubicBezTo>
                  <a:cubicBezTo>
                    <a:pt x="16104" y="17272"/>
                    <a:pt x="16104" y="17272"/>
                    <a:pt x="16104" y="17272"/>
                  </a:cubicBezTo>
                  <a:cubicBezTo>
                    <a:pt x="19382" y="15664"/>
                    <a:pt x="21600" y="12655"/>
                    <a:pt x="21600" y="9234"/>
                  </a:cubicBezTo>
                  <a:close/>
                </a:path>
              </a:pathLst>
            </a:custGeom>
            <a:blipFill rotWithShape="1">
              <a:blip r:embed="rId8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76" name="Freeform 80"/>
            <p:cNvSpPr/>
            <p:nvPr/>
          </p:nvSpPr>
          <p:spPr>
            <a:xfrm>
              <a:off x="176730" y="111351"/>
              <a:ext cx="151730" cy="2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600" fill="norm" stroke="1" extrusionOk="0">
                  <a:moveTo>
                    <a:pt x="1340" y="21600"/>
                  </a:moveTo>
                  <a:cubicBezTo>
                    <a:pt x="1340" y="21600"/>
                    <a:pt x="1340" y="21600"/>
                    <a:pt x="1340" y="21600"/>
                  </a:cubicBezTo>
                  <a:cubicBezTo>
                    <a:pt x="502" y="21600"/>
                    <a:pt x="0" y="21246"/>
                    <a:pt x="0" y="20892"/>
                  </a:cubicBezTo>
                  <a:cubicBezTo>
                    <a:pt x="670" y="16466"/>
                    <a:pt x="6530" y="15403"/>
                    <a:pt x="11219" y="14430"/>
                  </a:cubicBezTo>
                  <a:cubicBezTo>
                    <a:pt x="15907" y="13544"/>
                    <a:pt x="18753" y="12925"/>
                    <a:pt x="18753" y="10534"/>
                  </a:cubicBezTo>
                  <a:cubicBezTo>
                    <a:pt x="18921" y="8675"/>
                    <a:pt x="15740" y="7790"/>
                    <a:pt x="10716" y="6639"/>
                  </a:cubicBezTo>
                  <a:cubicBezTo>
                    <a:pt x="5693" y="5577"/>
                    <a:pt x="0" y="4249"/>
                    <a:pt x="502" y="620"/>
                  </a:cubicBezTo>
                  <a:cubicBezTo>
                    <a:pt x="670" y="266"/>
                    <a:pt x="1340" y="0"/>
                    <a:pt x="2009" y="0"/>
                  </a:cubicBezTo>
                  <a:cubicBezTo>
                    <a:pt x="2679" y="0"/>
                    <a:pt x="3349" y="354"/>
                    <a:pt x="3181" y="797"/>
                  </a:cubicBezTo>
                  <a:cubicBezTo>
                    <a:pt x="2847" y="3187"/>
                    <a:pt x="6195" y="4072"/>
                    <a:pt x="11888" y="5400"/>
                  </a:cubicBezTo>
                  <a:cubicBezTo>
                    <a:pt x="16409" y="6462"/>
                    <a:pt x="21600" y="7613"/>
                    <a:pt x="21265" y="10534"/>
                  </a:cubicBezTo>
                  <a:cubicBezTo>
                    <a:pt x="21265" y="13987"/>
                    <a:pt x="16409" y="14961"/>
                    <a:pt x="12056" y="15757"/>
                  </a:cubicBezTo>
                  <a:cubicBezTo>
                    <a:pt x="7535" y="16643"/>
                    <a:pt x="3181" y="17528"/>
                    <a:pt x="2679" y="20980"/>
                  </a:cubicBezTo>
                  <a:cubicBezTo>
                    <a:pt x="2679" y="21334"/>
                    <a:pt x="2009" y="21600"/>
                    <a:pt x="1340" y="21600"/>
                  </a:cubicBezTo>
                  <a:close/>
                </a:path>
              </a:pathLst>
            </a:custGeom>
            <a:solidFill>
              <a:srgbClr val="F8E9B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77" name="Freeform 81"/>
            <p:cNvSpPr/>
            <p:nvPr/>
          </p:nvSpPr>
          <p:spPr>
            <a:xfrm>
              <a:off x="176380" y="111351"/>
              <a:ext cx="152843" cy="2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20097" y="21600"/>
                  </a:moveTo>
                  <a:cubicBezTo>
                    <a:pt x="19260" y="21600"/>
                    <a:pt x="18758" y="21334"/>
                    <a:pt x="18758" y="20980"/>
                  </a:cubicBezTo>
                  <a:cubicBezTo>
                    <a:pt x="18256" y="17528"/>
                    <a:pt x="13902" y="16643"/>
                    <a:pt x="9381" y="15757"/>
                  </a:cubicBezTo>
                  <a:cubicBezTo>
                    <a:pt x="5028" y="14961"/>
                    <a:pt x="4" y="13987"/>
                    <a:pt x="4" y="10534"/>
                  </a:cubicBezTo>
                  <a:cubicBezTo>
                    <a:pt x="-163" y="7613"/>
                    <a:pt x="5028" y="6462"/>
                    <a:pt x="9549" y="5400"/>
                  </a:cubicBezTo>
                  <a:cubicBezTo>
                    <a:pt x="15242" y="4072"/>
                    <a:pt x="18590" y="3187"/>
                    <a:pt x="18256" y="797"/>
                  </a:cubicBezTo>
                  <a:cubicBezTo>
                    <a:pt x="18088" y="354"/>
                    <a:pt x="18758" y="0"/>
                    <a:pt x="19428" y="0"/>
                  </a:cubicBezTo>
                  <a:cubicBezTo>
                    <a:pt x="20097" y="0"/>
                    <a:pt x="20767" y="266"/>
                    <a:pt x="20935" y="620"/>
                  </a:cubicBezTo>
                  <a:cubicBezTo>
                    <a:pt x="21437" y="4249"/>
                    <a:pt x="15744" y="5577"/>
                    <a:pt x="10553" y="6639"/>
                  </a:cubicBezTo>
                  <a:cubicBezTo>
                    <a:pt x="5530" y="7790"/>
                    <a:pt x="2516" y="8675"/>
                    <a:pt x="2684" y="10534"/>
                  </a:cubicBezTo>
                  <a:cubicBezTo>
                    <a:pt x="2684" y="12925"/>
                    <a:pt x="5530" y="13544"/>
                    <a:pt x="10218" y="14430"/>
                  </a:cubicBezTo>
                  <a:cubicBezTo>
                    <a:pt x="14907" y="15403"/>
                    <a:pt x="20767" y="16466"/>
                    <a:pt x="21437" y="20892"/>
                  </a:cubicBezTo>
                  <a:cubicBezTo>
                    <a:pt x="21437" y="21246"/>
                    <a:pt x="20935" y="21600"/>
                    <a:pt x="20097" y="21600"/>
                  </a:cubicBezTo>
                  <a:close/>
                </a:path>
              </a:pathLst>
            </a:custGeom>
            <a:solidFill>
              <a:srgbClr val="F8E9B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78" name="Freeform 82"/>
            <p:cNvSpPr/>
            <p:nvPr/>
          </p:nvSpPr>
          <p:spPr>
            <a:xfrm>
              <a:off x="211065" y="131548"/>
              <a:ext cx="87356" cy="14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21" y="21600"/>
                  </a:moveTo>
                  <a:cubicBezTo>
                    <a:pt x="1479" y="21600"/>
                    <a:pt x="1479" y="21600"/>
                    <a:pt x="1479" y="21600"/>
                  </a:cubicBezTo>
                  <a:cubicBezTo>
                    <a:pt x="592" y="21600"/>
                    <a:pt x="0" y="16200"/>
                    <a:pt x="0" y="10800"/>
                  </a:cubicBezTo>
                  <a:cubicBezTo>
                    <a:pt x="0" y="5400"/>
                    <a:pt x="592" y="0"/>
                    <a:pt x="1479" y="0"/>
                  </a:cubicBezTo>
                  <a:cubicBezTo>
                    <a:pt x="20121" y="0"/>
                    <a:pt x="20121" y="0"/>
                    <a:pt x="20121" y="0"/>
                  </a:cubicBezTo>
                  <a:cubicBezTo>
                    <a:pt x="21008" y="0"/>
                    <a:pt x="21600" y="5400"/>
                    <a:pt x="21600" y="10800"/>
                  </a:cubicBezTo>
                  <a:cubicBezTo>
                    <a:pt x="21600" y="16200"/>
                    <a:pt x="21008" y="21600"/>
                    <a:pt x="20121" y="21600"/>
                  </a:cubicBezTo>
                  <a:close/>
                </a:path>
              </a:pathLst>
            </a:custGeom>
            <a:solidFill>
              <a:srgbClr val="F8E9B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79" name="Freeform 83"/>
            <p:cNvSpPr/>
            <p:nvPr/>
          </p:nvSpPr>
          <p:spPr>
            <a:xfrm>
              <a:off x="211065" y="364288"/>
              <a:ext cx="8735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21" y="21600"/>
                  </a:moveTo>
                  <a:cubicBezTo>
                    <a:pt x="1479" y="21600"/>
                    <a:pt x="1479" y="21600"/>
                    <a:pt x="1479" y="21600"/>
                  </a:cubicBezTo>
                  <a:cubicBezTo>
                    <a:pt x="592" y="21600"/>
                    <a:pt x="0" y="18900"/>
                    <a:pt x="0" y="10800"/>
                  </a:cubicBezTo>
                  <a:cubicBezTo>
                    <a:pt x="0" y="2700"/>
                    <a:pt x="592" y="0"/>
                    <a:pt x="1479" y="0"/>
                  </a:cubicBezTo>
                  <a:cubicBezTo>
                    <a:pt x="20121" y="0"/>
                    <a:pt x="20121" y="0"/>
                    <a:pt x="20121" y="0"/>
                  </a:cubicBezTo>
                  <a:cubicBezTo>
                    <a:pt x="21008" y="0"/>
                    <a:pt x="21600" y="2700"/>
                    <a:pt x="21600" y="10800"/>
                  </a:cubicBezTo>
                  <a:cubicBezTo>
                    <a:pt x="21600" y="18900"/>
                    <a:pt x="21008" y="21600"/>
                    <a:pt x="20121" y="21600"/>
                  </a:cubicBezTo>
                  <a:close/>
                </a:path>
              </a:pathLst>
            </a:custGeom>
            <a:solidFill>
              <a:srgbClr val="F8E9B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80" name="Freeform 84"/>
            <p:cNvSpPr/>
            <p:nvPr/>
          </p:nvSpPr>
          <p:spPr>
            <a:xfrm>
              <a:off x="211065" y="227487"/>
              <a:ext cx="87356" cy="14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21" y="21600"/>
                  </a:moveTo>
                  <a:cubicBezTo>
                    <a:pt x="1479" y="21600"/>
                    <a:pt x="1479" y="21600"/>
                    <a:pt x="1479" y="21600"/>
                  </a:cubicBezTo>
                  <a:cubicBezTo>
                    <a:pt x="592" y="21600"/>
                    <a:pt x="0" y="16200"/>
                    <a:pt x="0" y="10800"/>
                  </a:cubicBezTo>
                  <a:cubicBezTo>
                    <a:pt x="0" y="5400"/>
                    <a:pt x="592" y="0"/>
                    <a:pt x="1479" y="0"/>
                  </a:cubicBezTo>
                  <a:cubicBezTo>
                    <a:pt x="20121" y="0"/>
                    <a:pt x="20121" y="0"/>
                    <a:pt x="20121" y="0"/>
                  </a:cubicBezTo>
                  <a:cubicBezTo>
                    <a:pt x="21008" y="0"/>
                    <a:pt x="21600" y="5400"/>
                    <a:pt x="21600" y="10800"/>
                  </a:cubicBezTo>
                  <a:cubicBezTo>
                    <a:pt x="21600" y="16200"/>
                    <a:pt x="21008" y="21600"/>
                    <a:pt x="20121" y="21600"/>
                  </a:cubicBezTo>
                  <a:close/>
                </a:path>
              </a:pathLst>
            </a:custGeom>
            <a:solidFill>
              <a:srgbClr val="F8E9B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81" name="Freeform 85"/>
            <p:cNvSpPr/>
            <p:nvPr/>
          </p:nvSpPr>
          <p:spPr>
            <a:xfrm>
              <a:off x="211065" y="260813"/>
              <a:ext cx="87356" cy="14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21" y="21600"/>
                  </a:moveTo>
                  <a:cubicBezTo>
                    <a:pt x="1479" y="21600"/>
                    <a:pt x="1479" y="21600"/>
                    <a:pt x="1479" y="21600"/>
                  </a:cubicBezTo>
                  <a:cubicBezTo>
                    <a:pt x="592" y="21600"/>
                    <a:pt x="0" y="16200"/>
                    <a:pt x="0" y="10800"/>
                  </a:cubicBezTo>
                  <a:cubicBezTo>
                    <a:pt x="0" y="5400"/>
                    <a:pt x="592" y="0"/>
                    <a:pt x="1479" y="0"/>
                  </a:cubicBezTo>
                  <a:cubicBezTo>
                    <a:pt x="20121" y="0"/>
                    <a:pt x="20121" y="0"/>
                    <a:pt x="20121" y="0"/>
                  </a:cubicBezTo>
                  <a:cubicBezTo>
                    <a:pt x="21008" y="0"/>
                    <a:pt x="21600" y="5400"/>
                    <a:pt x="21600" y="10800"/>
                  </a:cubicBezTo>
                  <a:cubicBezTo>
                    <a:pt x="21600" y="16200"/>
                    <a:pt x="21008" y="21600"/>
                    <a:pt x="20121" y="21600"/>
                  </a:cubicBezTo>
                  <a:close/>
                </a:path>
              </a:pathLst>
            </a:custGeom>
            <a:solidFill>
              <a:srgbClr val="F8E9B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888" name="Group 15"/>
          <p:cNvGrpSpPr/>
          <p:nvPr/>
        </p:nvGrpSpPr>
        <p:grpSpPr>
          <a:xfrm>
            <a:off x="5205711" y="1914838"/>
            <a:ext cx="922047" cy="1019040"/>
            <a:chOff x="0" y="0"/>
            <a:chExt cx="922046" cy="1019038"/>
          </a:xfrm>
        </p:grpSpPr>
        <p:sp>
          <p:nvSpPr>
            <p:cNvPr id="883" name="Freeform 76"/>
            <p:cNvSpPr/>
            <p:nvPr/>
          </p:nvSpPr>
          <p:spPr>
            <a:xfrm>
              <a:off x="1753" y="2086"/>
              <a:ext cx="920294" cy="1016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5" h="21600" fill="norm" stroke="1" extrusionOk="0">
                  <a:moveTo>
                    <a:pt x="10038" y="0"/>
                  </a:moveTo>
                  <a:cubicBezTo>
                    <a:pt x="5452" y="0"/>
                    <a:pt x="1309" y="3093"/>
                    <a:pt x="241" y="7631"/>
                  </a:cubicBezTo>
                  <a:cubicBezTo>
                    <a:pt x="-567" y="11206"/>
                    <a:pt x="710" y="14730"/>
                    <a:pt x="3315" y="17011"/>
                  </a:cubicBezTo>
                  <a:cubicBezTo>
                    <a:pt x="2690" y="21600"/>
                    <a:pt x="2690" y="21600"/>
                    <a:pt x="2690" y="21600"/>
                  </a:cubicBezTo>
                  <a:cubicBezTo>
                    <a:pt x="7406" y="19192"/>
                    <a:pt x="7406" y="19192"/>
                    <a:pt x="7406" y="19192"/>
                  </a:cubicBezTo>
                  <a:cubicBezTo>
                    <a:pt x="7562" y="19242"/>
                    <a:pt x="7693" y="19268"/>
                    <a:pt x="7849" y="19293"/>
                  </a:cubicBezTo>
                  <a:cubicBezTo>
                    <a:pt x="8578" y="19470"/>
                    <a:pt x="9334" y="19546"/>
                    <a:pt x="10064" y="19546"/>
                  </a:cubicBezTo>
                  <a:cubicBezTo>
                    <a:pt x="14649" y="19546"/>
                    <a:pt x="18792" y="16454"/>
                    <a:pt x="19834" y="11915"/>
                  </a:cubicBezTo>
                  <a:cubicBezTo>
                    <a:pt x="21033" y="6642"/>
                    <a:pt x="17646" y="1420"/>
                    <a:pt x="12226" y="254"/>
                  </a:cubicBezTo>
                  <a:cubicBezTo>
                    <a:pt x="11497" y="101"/>
                    <a:pt x="10767" y="0"/>
                    <a:pt x="10038" y="0"/>
                  </a:cubicBezTo>
                </a:path>
              </a:pathLst>
            </a:custGeom>
            <a:solidFill>
              <a:srgbClr val="C7C4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84" name="Freeform 77"/>
            <p:cNvSpPr/>
            <p:nvPr/>
          </p:nvSpPr>
          <p:spPr>
            <a:xfrm>
              <a:off x="0" y="0"/>
              <a:ext cx="919767" cy="101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3" h="20706" fill="norm" stroke="1" extrusionOk="0">
                  <a:moveTo>
                    <a:pt x="12222" y="225"/>
                  </a:moveTo>
                  <a:cubicBezTo>
                    <a:pt x="6809" y="-894"/>
                    <a:pt x="1448" y="2268"/>
                    <a:pt x="251" y="7328"/>
                  </a:cubicBezTo>
                  <a:cubicBezTo>
                    <a:pt x="-582" y="10733"/>
                    <a:pt x="719" y="14138"/>
                    <a:pt x="3296" y="16328"/>
                  </a:cubicBezTo>
                  <a:cubicBezTo>
                    <a:pt x="2697" y="20706"/>
                    <a:pt x="2697" y="20706"/>
                    <a:pt x="2697" y="20706"/>
                  </a:cubicBezTo>
                  <a:cubicBezTo>
                    <a:pt x="7381" y="18395"/>
                    <a:pt x="7381" y="18395"/>
                    <a:pt x="7381" y="18395"/>
                  </a:cubicBezTo>
                  <a:cubicBezTo>
                    <a:pt x="7538" y="18444"/>
                    <a:pt x="7668" y="18468"/>
                    <a:pt x="7824" y="18517"/>
                  </a:cubicBezTo>
                  <a:cubicBezTo>
                    <a:pt x="13237" y="19636"/>
                    <a:pt x="18598" y="16474"/>
                    <a:pt x="19795" y="11414"/>
                  </a:cubicBezTo>
                  <a:cubicBezTo>
                    <a:pt x="21018" y="6379"/>
                    <a:pt x="17609" y="1368"/>
                    <a:pt x="12222" y="225"/>
                  </a:cubicBezTo>
                  <a:close/>
                </a:path>
              </a:pathLst>
            </a:custGeom>
            <a:blipFill rotWithShape="1">
              <a:blip r:embed="rId9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85" name="Freeform 86"/>
            <p:cNvSpPr/>
            <p:nvPr/>
          </p:nvSpPr>
          <p:spPr>
            <a:xfrm>
              <a:off x="314064" y="151043"/>
              <a:ext cx="370123" cy="511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78" y="9185"/>
                  </a:moveTo>
                  <a:cubicBezTo>
                    <a:pt x="13935" y="9185"/>
                    <a:pt x="13935" y="9185"/>
                    <a:pt x="13935" y="9185"/>
                  </a:cubicBezTo>
                  <a:cubicBezTo>
                    <a:pt x="13935" y="1968"/>
                    <a:pt x="13935" y="1968"/>
                    <a:pt x="13935" y="1968"/>
                  </a:cubicBezTo>
                  <a:cubicBezTo>
                    <a:pt x="13378" y="1968"/>
                    <a:pt x="13378" y="1968"/>
                    <a:pt x="13378" y="1968"/>
                  </a:cubicBezTo>
                  <a:cubicBezTo>
                    <a:pt x="13657" y="2321"/>
                    <a:pt x="13657" y="2321"/>
                    <a:pt x="13657" y="2321"/>
                  </a:cubicBezTo>
                  <a:cubicBezTo>
                    <a:pt x="13657" y="2271"/>
                    <a:pt x="13935" y="2170"/>
                    <a:pt x="14284" y="2019"/>
                  </a:cubicBezTo>
                  <a:cubicBezTo>
                    <a:pt x="14423" y="1918"/>
                    <a:pt x="14563" y="1817"/>
                    <a:pt x="14702" y="1716"/>
                  </a:cubicBezTo>
                  <a:cubicBezTo>
                    <a:pt x="14772" y="1615"/>
                    <a:pt x="14841" y="1564"/>
                    <a:pt x="14911" y="1464"/>
                  </a:cubicBezTo>
                  <a:cubicBezTo>
                    <a:pt x="14981" y="1413"/>
                    <a:pt x="14981" y="1262"/>
                    <a:pt x="14981" y="1161"/>
                  </a:cubicBezTo>
                  <a:cubicBezTo>
                    <a:pt x="14981" y="1110"/>
                    <a:pt x="14981" y="1110"/>
                    <a:pt x="14981" y="1060"/>
                  </a:cubicBezTo>
                  <a:cubicBezTo>
                    <a:pt x="14981" y="1060"/>
                    <a:pt x="14911" y="858"/>
                    <a:pt x="14702" y="606"/>
                  </a:cubicBezTo>
                  <a:cubicBezTo>
                    <a:pt x="14632" y="505"/>
                    <a:pt x="14563" y="353"/>
                    <a:pt x="14354" y="252"/>
                  </a:cubicBezTo>
                  <a:cubicBezTo>
                    <a:pt x="14284" y="202"/>
                    <a:pt x="14214" y="151"/>
                    <a:pt x="14075" y="101"/>
                  </a:cubicBezTo>
                  <a:cubicBezTo>
                    <a:pt x="13935" y="50"/>
                    <a:pt x="13796" y="50"/>
                    <a:pt x="13657" y="50"/>
                  </a:cubicBezTo>
                  <a:cubicBezTo>
                    <a:pt x="13657" y="454"/>
                    <a:pt x="13657" y="454"/>
                    <a:pt x="13657" y="454"/>
                  </a:cubicBezTo>
                  <a:cubicBezTo>
                    <a:pt x="13657" y="50"/>
                    <a:pt x="13657" y="50"/>
                    <a:pt x="13657" y="50"/>
                  </a:cubicBezTo>
                  <a:cubicBezTo>
                    <a:pt x="8570" y="0"/>
                    <a:pt x="8570" y="0"/>
                    <a:pt x="8570" y="0"/>
                  </a:cubicBezTo>
                  <a:cubicBezTo>
                    <a:pt x="8570" y="0"/>
                    <a:pt x="8570" y="0"/>
                    <a:pt x="8570" y="0"/>
                  </a:cubicBezTo>
                  <a:cubicBezTo>
                    <a:pt x="8222" y="0"/>
                    <a:pt x="7874" y="0"/>
                    <a:pt x="7525" y="101"/>
                  </a:cubicBezTo>
                  <a:cubicBezTo>
                    <a:pt x="7316" y="151"/>
                    <a:pt x="7177" y="202"/>
                    <a:pt x="6968" y="353"/>
                  </a:cubicBezTo>
                  <a:cubicBezTo>
                    <a:pt x="6898" y="404"/>
                    <a:pt x="6828" y="454"/>
                    <a:pt x="6759" y="555"/>
                  </a:cubicBezTo>
                  <a:cubicBezTo>
                    <a:pt x="6689" y="656"/>
                    <a:pt x="6689" y="757"/>
                    <a:pt x="6689" y="858"/>
                  </a:cubicBezTo>
                  <a:cubicBezTo>
                    <a:pt x="6689" y="858"/>
                    <a:pt x="6689" y="858"/>
                    <a:pt x="6689" y="858"/>
                  </a:cubicBezTo>
                  <a:cubicBezTo>
                    <a:pt x="7246" y="858"/>
                    <a:pt x="7246" y="858"/>
                    <a:pt x="7246" y="858"/>
                  </a:cubicBezTo>
                  <a:cubicBezTo>
                    <a:pt x="6689" y="757"/>
                    <a:pt x="6689" y="757"/>
                    <a:pt x="6689" y="757"/>
                  </a:cubicBezTo>
                  <a:cubicBezTo>
                    <a:pt x="6689" y="858"/>
                    <a:pt x="6619" y="1009"/>
                    <a:pt x="6619" y="1110"/>
                  </a:cubicBezTo>
                  <a:cubicBezTo>
                    <a:pt x="6619" y="1363"/>
                    <a:pt x="6759" y="1564"/>
                    <a:pt x="6898" y="1766"/>
                  </a:cubicBezTo>
                  <a:cubicBezTo>
                    <a:pt x="7177" y="2019"/>
                    <a:pt x="7525" y="2170"/>
                    <a:pt x="7804" y="2221"/>
                  </a:cubicBezTo>
                  <a:cubicBezTo>
                    <a:pt x="8083" y="2321"/>
                    <a:pt x="8222" y="2321"/>
                    <a:pt x="8292" y="2321"/>
                  </a:cubicBezTo>
                  <a:cubicBezTo>
                    <a:pt x="8361" y="1918"/>
                    <a:pt x="8361" y="1918"/>
                    <a:pt x="8361" y="1918"/>
                  </a:cubicBezTo>
                  <a:cubicBezTo>
                    <a:pt x="7804" y="1918"/>
                    <a:pt x="7804" y="1918"/>
                    <a:pt x="7804" y="1918"/>
                  </a:cubicBezTo>
                  <a:cubicBezTo>
                    <a:pt x="7804" y="9185"/>
                    <a:pt x="7804" y="9185"/>
                    <a:pt x="7804" y="9185"/>
                  </a:cubicBezTo>
                  <a:cubicBezTo>
                    <a:pt x="8361" y="9185"/>
                    <a:pt x="8361" y="9185"/>
                    <a:pt x="8361" y="9185"/>
                  </a:cubicBezTo>
                  <a:cubicBezTo>
                    <a:pt x="7874" y="8983"/>
                    <a:pt x="7874" y="8983"/>
                    <a:pt x="7874" y="8983"/>
                  </a:cubicBezTo>
                  <a:cubicBezTo>
                    <a:pt x="6480" y="10598"/>
                    <a:pt x="4529" y="12768"/>
                    <a:pt x="2926" y="14736"/>
                  </a:cubicBezTo>
                  <a:cubicBezTo>
                    <a:pt x="2090" y="15746"/>
                    <a:pt x="1394" y="16705"/>
                    <a:pt x="906" y="17512"/>
                  </a:cubicBezTo>
                  <a:cubicBezTo>
                    <a:pt x="627" y="17916"/>
                    <a:pt x="418" y="18320"/>
                    <a:pt x="279" y="18673"/>
                  </a:cubicBezTo>
                  <a:cubicBezTo>
                    <a:pt x="139" y="18976"/>
                    <a:pt x="0" y="19279"/>
                    <a:pt x="0" y="19581"/>
                  </a:cubicBezTo>
                  <a:cubicBezTo>
                    <a:pt x="0" y="19783"/>
                    <a:pt x="70" y="19985"/>
                    <a:pt x="209" y="20136"/>
                  </a:cubicBezTo>
                  <a:cubicBezTo>
                    <a:pt x="348" y="20338"/>
                    <a:pt x="557" y="20490"/>
                    <a:pt x="766" y="20591"/>
                  </a:cubicBezTo>
                  <a:cubicBezTo>
                    <a:pt x="1254" y="20793"/>
                    <a:pt x="1812" y="20944"/>
                    <a:pt x="2508" y="21045"/>
                  </a:cubicBezTo>
                  <a:cubicBezTo>
                    <a:pt x="3484" y="21247"/>
                    <a:pt x="4808" y="21398"/>
                    <a:pt x="6201" y="21499"/>
                  </a:cubicBezTo>
                  <a:cubicBezTo>
                    <a:pt x="7665" y="21550"/>
                    <a:pt x="9197" y="21600"/>
                    <a:pt x="10800" y="21600"/>
                  </a:cubicBezTo>
                  <a:cubicBezTo>
                    <a:pt x="13169" y="21600"/>
                    <a:pt x="15608" y="21499"/>
                    <a:pt x="17489" y="21297"/>
                  </a:cubicBezTo>
                  <a:cubicBezTo>
                    <a:pt x="18465" y="21196"/>
                    <a:pt x="19301" y="21045"/>
                    <a:pt x="19928" y="20893"/>
                  </a:cubicBezTo>
                  <a:cubicBezTo>
                    <a:pt x="20276" y="20793"/>
                    <a:pt x="20555" y="20692"/>
                    <a:pt x="20834" y="20591"/>
                  </a:cubicBezTo>
                  <a:cubicBezTo>
                    <a:pt x="21043" y="20490"/>
                    <a:pt x="21252" y="20338"/>
                    <a:pt x="21391" y="20136"/>
                  </a:cubicBezTo>
                  <a:cubicBezTo>
                    <a:pt x="21530" y="19985"/>
                    <a:pt x="21600" y="19783"/>
                    <a:pt x="21600" y="19581"/>
                  </a:cubicBezTo>
                  <a:cubicBezTo>
                    <a:pt x="21600" y="19329"/>
                    <a:pt x="21530" y="19026"/>
                    <a:pt x="21391" y="18673"/>
                  </a:cubicBezTo>
                  <a:cubicBezTo>
                    <a:pt x="21112" y="18067"/>
                    <a:pt x="20694" y="17361"/>
                    <a:pt x="20137" y="16604"/>
                  </a:cubicBezTo>
                  <a:cubicBezTo>
                    <a:pt x="18534" y="14232"/>
                    <a:pt x="15886" y="11204"/>
                    <a:pt x="13866" y="8983"/>
                  </a:cubicBezTo>
                  <a:cubicBezTo>
                    <a:pt x="13378" y="9185"/>
                    <a:pt x="13378" y="9185"/>
                    <a:pt x="13378" y="9185"/>
                  </a:cubicBezTo>
                  <a:cubicBezTo>
                    <a:pt x="13935" y="9185"/>
                    <a:pt x="13935" y="9185"/>
                    <a:pt x="13935" y="9185"/>
                  </a:cubicBezTo>
                  <a:cubicBezTo>
                    <a:pt x="13378" y="9185"/>
                    <a:pt x="13378" y="9185"/>
                    <a:pt x="13378" y="9185"/>
                  </a:cubicBezTo>
                  <a:cubicBezTo>
                    <a:pt x="12890" y="9437"/>
                    <a:pt x="12890" y="9437"/>
                    <a:pt x="12890" y="9437"/>
                  </a:cubicBezTo>
                  <a:cubicBezTo>
                    <a:pt x="14423" y="11103"/>
                    <a:pt x="16374" y="13273"/>
                    <a:pt x="17907" y="15191"/>
                  </a:cubicBezTo>
                  <a:cubicBezTo>
                    <a:pt x="18604" y="16200"/>
                    <a:pt x="19301" y="17108"/>
                    <a:pt x="19788" y="17865"/>
                  </a:cubicBezTo>
                  <a:cubicBezTo>
                    <a:pt x="19997" y="18269"/>
                    <a:pt x="20206" y="18622"/>
                    <a:pt x="20276" y="18925"/>
                  </a:cubicBezTo>
                  <a:cubicBezTo>
                    <a:pt x="20415" y="19228"/>
                    <a:pt x="20485" y="19430"/>
                    <a:pt x="20485" y="19581"/>
                  </a:cubicBezTo>
                  <a:cubicBezTo>
                    <a:pt x="20485" y="19682"/>
                    <a:pt x="20415" y="19733"/>
                    <a:pt x="20415" y="19733"/>
                  </a:cubicBezTo>
                  <a:cubicBezTo>
                    <a:pt x="20415" y="19783"/>
                    <a:pt x="20346" y="19834"/>
                    <a:pt x="20206" y="19884"/>
                  </a:cubicBezTo>
                  <a:cubicBezTo>
                    <a:pt x="19928" y="20036"/>
                    <a:pt x="19440" y="20187"/>
                    <a:pt x="18813" y="20288"/>
                  </a:cubicBezTo>
                  <a:cubicBezTo>
                    <a:pt x="17907" y="20439"/>
                    <a:pt x="16653" y="20591"/>
                    <a:pt x="15259" y="20692"/>
                  </a:cubicBezTo>
                  <a:cubicBezTo>
                    <a:pt x="13866" y="20742"/>
                    <a:pt x="12333" y="20793"/>
                    <a:pt x="10800" y="20793"/>
                  </a:cubicBezTo>
                  <a:cubicBezTo>
                    <a:pt x="8431" y="20793"/>
                    <a:pt x="6132" y="20692"/>
                    <a:pt x="4320" y="20490"/>
                  </a:cubicBezTo>
                  <a:cubicBezTo>
                    <a:pt x="3345" y="20389"/>
                    <a:pt x="2578" y="20288"/>
                    <a:pt x="2021" y="20136"/>
                  </a:cubicBezTo>
                  <a:cubicBezTo>
                    <a:pt x="1742" y="20036"/>
                    <a:pt x="1533" y="19985"/>
                    <a:pt x="1394" y="19884"/>
                  </a:cubicBezTo>
                  <a:cubicBezTo>
                    <a:pt x="1254" y="19834"/>
                    <a:pt x="1185" y="19783"/>
                    <a:pt x="1185" y="19733"/>
                  </a:cubicBezTo>
                  <a:cubicBezTo>
                    <a:pt x="1185" y="19733"/>
                    <a:pt x="1115" y="19682"/>
                    <a:pt x="1115" y="19581"/>
                  </a:cubicBezTo>
                  <a:cubicBezTo>
                    <a:pt x="1115" y="19430"/>
                    <a:pt x="1185" y="19178"/>
                    <a:pt x="1324" y="18875"/>
                  </a:cubicBezTo>
                  <a:cubicBezTo>
                    <a:pt x="1533" y="18370"/>
                    <a:pt x="1951" y="17664"/>
                    <a:pt x="2508" y="16907"/>
                  </a:cubicBezTo>
                  <a:cubicBezTo>
                    <a:pt x="3345" y="15746"/>
                    <a:pt x="4459" y="14434"/>
                    <a:pt x="5644" y="13121"/>
                  </a:cubicBezTo>
                  <a:cubicBezTo>
                    <a:pt x="6759" y="11759"/>
                    <a:pt x="7874" y="10497"/>
                    <a:pt x="8849" y="9387"/>
                  </a:cubicBezTo>
                  <a:cubicBezTo>
                    <a:pt x="8919" y="9336"/>
                    <a:pt x="8919" y="9286"/>
                    <a:pt x="8919" y="9185"/>
                  </a:cubicBezTo>
                  <a:cubicBezTo>
                    <a:pt x="8919" y="1918"/>
                    <a:pt x="8919" y="1918"/>
                    <a:pt x="8919" y="1918"/>
                  </a:cubicBezTo>
                  <a:cubicBezTo>
                    <a:pt x="8919" y="1716"/>
                    <a:pt x="8710" y="1564"/>
                    <a:pt x="8431" y="1514"/>
                  </a:cubicBezTo>
                  <a:cubicBezTo>
                    <a:pt x="8431" y="1766"/>
                    <a:pt x="8431" y="1766"/>
                    <a:pt x="8431" y="1766"/>
                  </a:cubicBezTo>
                  <a:cubicBezTo>
                    <a:pt x="8431" y="1514"/>
                    <a:pt x="8431" y="1514"/>
                    <a:pt x="8431" y="1514"/>
                  </a:cubicBezTo>
                  <a:cubicBezTo>
                    <a:pt x="8431" y="1514"/>
                    <a:pt x="8431" y="1514"/>
                    <a:pt x="8431" y="1514"/>
                  </a:cubicBezTo>
                  <a:cubicBezTo>
                    <a:pt x="8431" y="1766"/>
                    <a:pt x="8431" y="1766"/>
                    <a:pt x="8431" y="1766"/>
                  </a:cubicBezTo>
                  <a:cubicBezTo>
                    <a:pt x="8431" y="1514"/>
                    <a:pt x="8431" y="1514"/>
                    <a:pt x="8431" y="1514"/>
                  </a:cubicBezTo>
                  <a:cubicBezTo>
                    <a:pt x="8431" y="1514"/>
                    <a:pt x="8431" y="1514"/>
                    <a:pt x="8431" y="1514"/>
                  </a:cubicBezTo>
                  <a:cubicBezTo>
                    <a:pt x="8361" y="1514"/>
                    <a:pt x="8152" y="1464"/>
                    <a:pt x="8013" y="1413"/>
                  </a:cubicBezTo>
                  <a:cubicBezTo>
                    <a:pt x="7943" y="1363"/>
                    <a:pt x="7874" y="1312"/>
                    <a:pt x="7804" y="1262"/>
                  </a:cubicBezTo>
                  <a:cubicBezTo>
                    <a:pt x="7804" y="1211"/>
                    <a:pt x="7734" y="1161"/>
                    <a:pt x="7734" y="1110"/>
                  </a:cubicBezTo>
                  <a:cubicBezTo>
                    <a:pt x="7734" y="1060"/>
                    <a:pt x="7804" y="1009"/>
                    <a:pt x="7804" y="959"/>
                  </a:cubicBezTo>
                  <a:cubicBezTo>
                    <a:pt x="7804" y="908"/>
                    <a:pt x="7804" y="908"/>
                    <a:pt x="7804" y="858"/>
                  </a:cubicBezTo>
                  <a:cubicBezTo>
                    <a:pt x="7804" y="858"/>
                    <a:pt x="7804" y="858"/>
                    <a:pt x="7804" y="858"/>
                  </a:cubicBezTo>
                  <a:cubicBezTo>
                    <a:pt x="7665" y="858"/>
                    <a:pt x="7665" y="858"/>
                    <a:pt x="7665" y="858"/>
                  </a:cubicBezTo>
                  <a:cubicBezTo>
                    <a:pt x="7804" y="908"/>
                    <a:pt x="7804" y="908"/>
                    <a:pt x="7804" y="908"/>
                  </a:cubicBezTo>
                  <a:cubicBezTo>
                    <a:pt x="7804" y="858"/>
                    <a:pt x="7804" y="858"/>
                    <a:pt x="7804" y="858"/>
                  </a:cubicBezTo>
                  <a:cubicBezTo>
                    <a:pt x="7665" y="858"/>
                    <a:pt x="7665" y="858"/>
                    <a:pt x="7665" y="858"/>
                  </a:cubicBezTo>
                  <a:cubicBezTo>
                    <a:pt x="7804" y="908"/>
                    <a:pt x="7804" y="908"/>
                    <a:pt x="7804" y="908"/>
                  </a:cubicBezTo>
                  <a:cubicBezTo>
                    <a:pt x="7665" y="858"/>
                    <a:pt x="7665" y="858"/>
                    <a:pt x="7665" y="858"/>
                  </a:cubicBezTo>
                  <a:cubicBezTo>
                    <a:pt x="7804" y="908"/>
                    <a:pt x="7804" y="908"/>
                    <a:pt x="7804" y="908"/>
                  </a:cubicBezTo>
                  <a:cubicBezTo>
                    <a:pt x="7804" y="908"/>
                    <a:pt x="7804" y="908"/>
                    <a:pt x="7804" y="908"/>
                  </a:cubicBezTo>
                  <a:cubicBezTo>
                    <a:pt x="7665" y="858"/>
                    <a:pt x="7665" y="858"/>
                    <a:pt x="7665" y="858"/>
                  </a:cubicBezTo>
                  <a:cubicBezTo>
                    <a:pt x="7804" y="908"/>
                    <a:pt x="7804" y="908"/>
                    <a:pt x="7804" y="908"/>
                  </a:cubicBezTo>
                  <a:cubicBezTo>
                    <a:pt x="7734" y="908"/>
                    <a:pt x="7734" y="908"/>
                    <a:pt x="7734" y="908"/>
                  </a:cubicBezTo>
                  <a:cubicBezTo>
                    <a:pt x="7804" y="908"/>
                    <a:pt x="7804" y="908"/>
                    <a:pt x="7804" y="908"/>
                  </a:cubicBezTo>
                  <a:cubicBezTo>
                    <a:pt x="7804" y="908"/>
                    <a:pt x="7804" y="908"/>
                    <a:pt x="7804" y="908"/>
                  </a:cubicBezTo>
                  <a:cubicBezTo>
                    <a:pt x="7734" y="908"/>
                    <a:pt x="7734" y="908"/>
                    <a:pt x="7734" y="908"/>
                  </a:cubicBezTo>
                  <a:cubicBezTo>
                    <a:pt x="7804" y="908"/>
                    <a:pt x="7804" y="908"/>
                    <a:pt x="7804" y="908"/>
                  </a:cubicBezTo>
                  <a:cubicBezTo>
                    <a:pt x="7804" y="908"/>
                    <a:pt x="7804" y="908"/>
                    <a:pt x="7874" y="858"/>
                  </a:cubicBezTo>
                  <a:cubicBezTo>
                    <a:pt x="7943" y="858"/>
                    <a:pt x="8013" y="807"/>
                    <a:pt x="8152" y="807"/>
                  </a:cubicBezTo>
                  <a:cubicBezTo>
                    <a:pt x="8292" y="807"/>
                    <a:pt x="8431" y="807"/>
                    <a:pt x="8570" y="807"/>
                  </a:cubicBezTo>
                  <a:cubicBezTo>
                    <a:pt x="8570" y="404"/>
                    <a:pt x="8570" y="404"/>
                    <a:pt x="8570" y="404"/>
                  </a:cubicBezTo>
                  <a:cubicBezTo>
                    <a:pt x="8501" y="807"/>
                    <a:pt x="8501" y="807"/>
                    <a:pt x="8501" y="807"/>
                  </a:cubicBezTo>
                  <a:cubicBezTo>
                    <a:pt x="13657" y="858"/>
                    <a:pt x="13657" y="858"/>
                    <a:pt x="13657" y="858"/>
                  </a:cubicBezTo>
                  <a:cubicBezTo>
                    <a:pt x="13657" y="858"/>
                    <a:pt x="13657" y="858"/>
                    <a:pt x="13657" y="858"/>
                  </a:cubicBezTo>
                  <a:cubicBezTo>
                    <a:pt x="13657" y="707"/>
                    <a:pt x="13657" y="707"/>
                    <a:pt x="13657" y="707"/>
                  </a:cubicBezTo>
                  <a:cubicBezTo>
                    <a:pt x="13587" y="858"/>
                    <a:pt x="13587" y="858"/>
                    <a:pt x="13587" y="858"/>
                  </a:cubicBezTo>
                  <a:cubicBezTo>
                    <a:pt x="13587" y="858"/>
                    <a:pt x="13657" y="858"/>
                    <a:pt x="13657" y="858"/>
                  </a:cubicBezTo>
                  <a:cubicBezTo>
                    <a:pt x="13657" y="707"/>
                    <a:pt x="13657" y="707"/>
                    <a:pt x="13657" y="707"/>
                  </a:cubicBezTo>
                  <a:cubicBezTo>
                    <a:pt x="13587" y="858"/>
                    <a:pt x="13587" y="858"/>
                    <a:pt x="13587" y="858"/>
                  </a:cubicBezTo>
                  <a:cubicBezTo>
                    <a:pt x="13587" y="807"/>
                    <a:pt x="13587" y="807"/>
                    <a:pt x="13587" y="807"/>
                  </a:cubicBezTo>
                  <a:cubicBezTo>
                    <a:pt x="13587" y="858"/>
                    <a:pt x="13587" y="858"/>
                    <a:pt x="13587" y="858"/>
                  </a:cubicBezTo>
                  <a:cubicBezTo>
                    <a:pt x="13587" y="858"/>
                    <a:pt x="13587" y="858"/>
                    <a:pt x="13587" y="858"/>
                  </a:cubicBezTo>
                  <a:cubicBezTo>
                    <a:pt x="13587" y="807"/>
                    <a:pt x="13587" y="807"/>
                    <a:pt x="13587" y="807"/>
                  </a:cubicBezTo>
                  <a:cubicBezTo>
                    <a:pt x="13587" y="858"/>
                    <a:pt x="13587" y="858"/>
                    <a:pt x="13587" y="858"/>
                  </a:cubicBezTo>
                  <a:cubicBezTo>
                    <a:pt x="13587" y="858"/>
                    <a:pt x="13587" y="858"/>
                    <a:pt x="13587" y="858"/>
                  </a:cubicBezTo>
                  <a:cubicBezTo>
                    <a:pt x="13587" y="858"/>
                    <a:pt x="13657" y="858"/>
                    <a:pt x="13726" y="908"/>
                  </a:cubicBezTo>
                  <a:cubicBezTo>
                    <a:pt x="13726" y="1009"/>
                    <a:pt x="13796" y="1110"/>
                    <a:pt x="13866" y="1161"/>
                  </a:cubicBezTo>
                  <a:cubicBezTo>
                    <a:pt x="13866" y="1211"/>
                    <a:pt x="13866" y="1211"/>
                    <a:pt x="13935" y="1262"/>
                  </a:cubicBezTo>
                  <a:cubicBezTo>
                    <a:pt x="13935" y="1262"/>
                    <a:pt x="13935" y="1262"/>
                    <a:pt x="13935" y="1262"/>
                  </a:cubicBezTo>
                  <a:cubicBezTo>
                    <a:pt x="13935" y="1262"/>
                    <a:pt x="13935" y="1262"/>
                    <a:pt x="13935" y="1262"/>
                  </a:cubicBezTo>
                  <a:cubicBezTo>
                    <a:pt x="14005" y="1262"/>
                    <a:pt x="14005" y="1262"/>
                    <a:pt x="14005" y="1262"/>
                  </a:cubicBezTo>
                  <a:cubicBezTo>
                    <a:pt x="13935" y="1262"/>
                    <a:pt x="13935" y="1262"/>
                    <a:pt x="13935" y="1262"/>
                  </a:cubicBezTo>
                  <a:cubicBezTo>
                    <a:pt x="13935" y="1262"/>
                    <a:pt x="13935" y="1262"/>
                    <a:pt x="13935" y="1262"/>
                  </a:cubicBezTo>
                  <a:cubicBezTo>
                    <a:pt x="14005" y="1262"/>
                    <a:pt x="14005" y="1262"/>
                    <a:pt x="14005" y="1262"/>
                  </a:cubicBezTo>
                  <a:cubicBezTo>
                    <a:pt x="13935" y="1262"/>
                    <a:pt x="13935" y="1262"/>
                    <a:pt x="13935" y="1262"/>
                  </a:cubicBezTo>
                  <a:cubicBezTo>
                    <a:pt x="14423" y="1161"/>
                    <a:pt x="14423" y="1161"/>
                    <a:pt x="14423" y="1161"/>
                  </a:cubicBezTo>
                  <a:cubicBezTo>
                    <a:pt x="13866" y="1161"/>
                    <a:pt x="13866" y="1161"/>
                    <a:pt x="13866" y="1161"/>
                  </a:cubicBezTo>
                  <a:cubicBezTo>
                    <a:pt x="14075" y="1161"/>
                    <a:pt x="14075" y="1161"/>
                    <a:pt x="14075" y="1161"/>
                  </a:cubicBezTo>
                  <a:cubicBezTo>
                    <a:pt x="13935" y="1110"/>
                    <a:pt x="13935" y="1110"/>
                    <a:pt x="13935" y="1110"/>
                  </a:cubicBezTo>
                  <a:cubicBezTo>
                    <a:pt x="13866" y="1161"/>
                    <a:pt x="13866" y="1161"/>
                    <a:pt x="13866" y="1161"/>
                  </a:cubicBezTo>
                  <a:cubicBezTo>
                    <a:pt x="14075" y="1161"/>
                    <a:pt x="14075" y="1161"/>
                    <a:pt x="14075" y="1161"/>
                  </a:cubicBezTo>
                  <a:cubicBezTo>
                    <a:pt x="13935" y="1110"/>
                    <a:pt x="13935" y="1110"/>
                    <a:pt x="13935" y="1110"/>
                  </a:cubicBezTo>
                  <a:cubicBezTo>
                    <a:pt x="14005" y="1161"/>
                    <a:pt x="14005" y="1161"/>
                    <a:pt x="14005" y="1161"/>
                  </a:cubicBezTo>
                  <a:cubicBezTo>
                    <a:pt x="13935" y="1110"/>
                    <a:pt x="13935" y="1110"/>
                    <a:pt x="13935" y="1110"/>
                  </a:cubicBezTo>
                  <a:cubicBezTo>
                    <a:pt x="13935" y="1110"/>
                    <a:pt x="13935" y="1110"/>
                    <a:pt x="13935" y="1110"/>
                  </a:cubicBezTo>
                  <a:cubicBezTo>
                    <a:pt x="14005" y="1161"/>
                    <a:pt x="14005" y="1161"/>
                    <a:pt x="14005" y="1161"/>
                  </a:cubicBezTo>
                  <a:cubicBezTo>
                    <a:pt x="13935" y="1110"/>
                    <a:pt x="13935" y="1110"/>
                    <a:pt x="13935" y="1110"/>
                  </a:cubicBezTo>
                  <a:cubicBezTo>
                    <a:pt x="13935" y="1110"/>
                    <a:pt x="13935" y="1110"/>
                    <a:pt x="13935" y="1110"/>
                  </a:cubicBezTo>
                  <a:cubicBezTo>
                    <a:pt x="13935" y="1110"/>
                    <a:pt x="13935" y="1110"/>
                    <a:pt x="13935" y="1110"/>
                  </a:cubicBezTo>
                  <a:cubicBezTo>
                    <a:pt x="13935" y="1110"/>
                    <a:pt x="13935" y="1110"/>
                    <a:pt x="13935" y="1110"/>
                  </a:cubicBezTo>
                  <a:cubicBezTo>
                    <a:pt x="13935" y="1110"/>
                    <a:pt x="13935" y="1110"/>
                    <a:pt x="13935" y="1110"/>
                  </a:cubicBezTo>
                  <a:cubicBezTo>
                    <a:pt x="13935" y="1110"/>
                    <a:pt x="13935" y="1110"/>
                    <a:pt x="13935" y="1110"/>
                  </a:cubicBezTo>
                  <a:cubicBezTo>
                    <a:pt x="13935" y="1110"/>
                    <a:pt x="13866" y="1161"/>
                    <a:pt x="13796" y="1262"/>
                  </a:cubicBezTo>
                  <a:cubicBezTo>
                    <a:pt x="13657" y="1312"/>
                    <a:pt x="13517" y="1413"/>
                    <a:pt x="13378" y="1464"/>
                  </a:cubicBezTo>
                  <a:cubicBezTo>
                    <a:pt x="13308" y="1514"/>
                    <a:pt x="13239" y="1564"/>
                    <a:pt x="13169" y="1564"/>
                  </a:cubicBezTo>
                  <a:cubicBezTo>
                    <a:pt x="13099" y="1564"/>
                    <a:pt x="13099" y="1564"/>
                    <a:pt x="13099" y="1564"/>
                  </a:cubicBezTo>
                  <a:cubicBezTo>
                    <a:pt x="13099" y="1615"/>
                    <a:pt x="13099" y="1615"/>
                    <a:pt x="13099" y="1615"/>
                  </a:cubicBezTo>
                  <a:cubicBezTo>
                    <a:pt x="13099" y="1615"/>
                    <a:pt x="13099" y="1615"/>
                    <a:pt x="13099" y="1615"/>
                  </a:cubicBezTo>
                  <a:cubicBezTo>
                    <a:pt x="13169" y="1665"/>
                    <a:pt x="13169" y="1665"/>
                    <a:pt x="13169" y="1665"/>
                  </a:cubicBezTo>
                  <a:cubicBezTo>
                    <a:pt x="13099" y="1615"/>
                    <a:pt x="13099" y="1615"/>
                    <a:pt x="13099" y="1615"/>
                  </a:cubicBezTo>
                  <a:cubicBezTo>
                    <a:pt x="13099" y="1615"/>
                    <a:pt x="13099" y="1615"/>
                    <a:pt x="13099" y="1615"/>
                  </a:cubicBezTo>
                  <a:cubicBezTo>
                    <a:pt x="13169" y="1665"/>
                    <a:pt x="13169" y="1665"/>
                    <a:pt x="13169" y="1665"/>
                  </a:cubicBezTo>
                  <a:cubicBezTo>
                    <a:pt x="13099" y="1615"/>
                    <a:pt x="13099" y="1615"/>
                    <a:pt x="13099" y="1615"/>
                  </a:cubicBezTo>
                  <a:cubicBezTo>
                    <a:pt x="12960" y="1665"/>
                    <a:pt x="12821" y="1817"/>
                    <a:pt x="12821" y="1968"/>
                  </a:cubicBezTo>
                  <a:cubicBezTo>
                    <a:pt x="12821" y="9185"/>
                    <a:pt x="12821" y="9185"/>
                    <a:pt x="12821" y="9185"/>
                  </a:cubicBezTo>
                  <a:cubicBezTo>
                    <a:pt x="12821" y="9286"/>
                    <a:pt x="12821" y="9336"/>
                    <a:pt x="12890" y="9437"/>
                  </a:cubicBezTo>
                  <a:lnTo>
                    <a:pt x="13378" y="9185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86" name="Oval 87"/>
            <p:cNvSpPr/>
            <p:nvPr/>
          </p:nvSpPr>
          <p:spPr>
            <a:xfrm>
              <a:off x="485744" y="380287"/>
              <a:ext cx="49991" cy="50495"/>
            </a:xfrm>
            <a:prstGeom prst="ellipse">
              <a:avLst/>
            </a:pr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87" name="Freeform 88"/>
            <p:cNvSpPr/>
            <p:nvPr/>
          </p:nvSpPr>
          <p:spPr>
            <a:xfrm>
              <a:off x="366577" y="452998"/>
              <a:ext cx="262571" cy="16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22" fill="norm" stroke="1" extrusionOk="0">
                  <a:moveTo>
                    <a:pt x="15807" y="0"/>
                  </a:moveTo>
                  <a:cubicBezTo>
                    <a:pt x="6382" y="450"/>
                    <a:pt x="6382" y="450"/>
                    <a:pt x="6382" y="450"/>
                  </a:cubicBezTo>
                  <a:cubicBezTo>
                    <a:pt x="0" y="17700"/>
                    <a:pt x="0" y="17700"/>
                    <a:pt x="0" y="17700"/>
                  </a:cubicBezTo>
                  <a:cubicBezTo>
                    <a:pt x="3829" y="20100"/>
                    <a:pt x="14433" y="21600"/>
                    <a:pt x="21600" y="17850"/>
                  </a:cubicBezTo>
                  <a:lnTo>
                    <a:pt x="15807" y="0"/>
                  </a:lnTo>
                  <a:close/>
                  <a:moveTo>
                    <a:pt x="8542" y="13050"/>
                  </a:moveTo>
                  <a:cubicBezTo>
                    <a:pt x="7167" y="13050"/>
                    <a:pt x="6087" y="11400"/>
                    <a:pt x="6087" y="9450"/>
                  </a:cubicBezTo>
                  <a:cubicBezTo>
                    <a:pt x="6087" y="7350"/>
                    <a:pt x="7167" y="5850"/>
                    <a:pt x="8542" y="5850"/>
                  </a:cubicBezTo>
                  <a:cubicBezTo>
                    <a:pt x="9818" y="5850"/>
                    <a:pt x="10898" y="7350"/>
                    <a:pt x="10898" y="9450"/>
                  </a:cubicBezTo>
                  <a:cubicBezTo>
                    <a:pt x="10898" y="11400"/>
                    <a:pt x="9818" y="13050"/>
                    <a:pt x="8542" y="13050"/>
                  </a:cubicBezTo>
                  <a:close/>
                  <a:moveTo>
                    <a:pt x="14433" y="15450"/>
                  </a:moveTo>
                  <a:cubicBezTo>
                    <a:pt x="13647" y="15450"/>
                    <a:pt x="12960" y="14400"/>
                    <a:pt x="12960" y="13200"/>
                  </a:cubicBezTo>
                  <a:cubicBezTo>
                    <a:pt x="12960" y="12150"/>
                    <a:pt x="13647" y="11100"/>
                    <a:pt x="14433" y="11100"/>
                  </a:cubicBezTo>
                  <a:cubicBezTo>
                    <a:pt x="15218" y="11100"/>
                    <a:pt x="15807" y="12150"/>
                    <a:pt x="15807" y="13200"/>
                  </a:cubicBezTo>
                  <a:cubicBezTo>
                    <a:pt x="15807" y="14400"/>
                    <a:pt x="15218" y="15450"/>
                    <a:pt x="14433" y="15450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894" name="Group 14"/>
          <p:cNvGrpSpPr/>
          <p:nvPr/>
        </p:nvGrpSpPr>
        <p:grpSpPr>
          <a:xfrm>
            <a:off x="5316284" y="3116414"/>
            <a:ext cx="620825" cy="721309"/>
            <a:chOff x="0" y="0"/>
            <a:chExt cx="620824" cy="721307"/>
          </a:xfrm>
        </p:grpSpPr>
        <p:sp>
          <p:nvSpPr>
            <p:cNvPr id="889" name="Freeform 67"/>
            <p:cNvSpPr/>
            <p:nvPr/>
          </p:nvSpPr>
          <p:spPr>
            <a:xfrm>
              <a:off x="0" y="2776"/>
              <a:ext cx="615020" cy="71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1" y="0"/>
                  </a:moveTo>
                  <a:cubicBezTo>
                    <a:pt x="4865" y="0"/>
                    <a:pt x="0" y="4126"/>
                    <a:pt x="0" y="9221"/>
                  </a:cubicBezTo>
                  <a:cubicBezTo>
                    <a:pt x="0" y="12666"/>
                    <a:pt x="2223" y="15680"/>
                    <a:pt x="5494" y="17258"/>
                  </a:cubicBezTo>
                  <a:cubicBezTo>
                    <a:pt x="5956" y="21600"/>
                    <a:pt x="5956" y="21600"/>
                    <a:pt x="5956" y="21600"/>
                  </a:cubicBezTo>
                  <a:cubicBezTo>
                    <a:pt x="10318" y="18443"/>
                    <a:pt x="10318" y="18443"/>
                    <a:pt x="10318" y="18443"/>
                  </a:cubicBezTo>
                  <a:cubicBezTo>
                    <a:pt x="10485" y="18443"/>
                    <a:pt x="10653" y="18443"/>
                    <a:pt x="10821" y="18443"/>
                  </a:cubicBezTo>
                  <a:cubicBezTo>
                    <a:pt x="16777" y="18443"/>
                    <a:pt x="21600" y="14316"/>
                    <a:pt x="21600" y="9221"/>
                  </a:cubicBezTo>
                  <a:cubicBezTo>
                    <a:pt x="21600" y="4126"/>
                    <a:pt x="16777" y="0"/>
                    <a:pt x="10821" y="0"/>
                  </a:cubicBezTo>
                </a:path>
              </a:pathLst>
            </a:custGeom>
            <a:solidFill>
              <a:srgbClr val="C7C4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90" name="Freeform 68"/>
            <p:cNvSpPr/>
            <p:nvPr/>
          </p:nvSpPr>
          <p:spPr>
            <a:xfrm>
              <a:off x="6815" y="0"/>
              <a:ext cx="614010" cy="71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3" y="0"/>
                    <a:pt x="0" y="4126"/>
                    <a:pt x="0" y="9221"/>
                  </a:cubicBezTo>
                  <a:cubicBezTo>
                    <a:pt x="0" y="12666"/>
                    <a:pt x="2227" y="15680"/>
                    <a:pt x="5505" y="17258"/>
                  </a:cubicBezTo>
                  <a:cubicBezTo>
                    <a:pt x="5967" y="21600"/>
                    <a:pt x="5967" y="21600"/>
                    <a:pt x="5967" y="21600"/>
                  </a:cubicBezTo>
                  <a:cubicBezTo>
                    <a:pt x="10338" y="18443"/>
                    <a:pt x="10338" y="18443"/>
                    <a:pt x="10338" y="18443"/>
                  </a:cubicBezTo>
                  <a:cubicBezTo>
                    <a:pt x="10464" y="18443"/>
                    <a:pt x="10632" y="18443"/>
                    <a:pt x="10800" y="18443"/>
                  </a:cubicBezTo>
                  <a:cubicBezTo>
                    <a:pt x="16767" y="18443"/>
                    <a:pt x="21600" y="14316"/>
                    <a:pt x="21600" y="9221"/>
                  </a:cubicBezTo>
                  <a:cubicBezTo>
                    <a:pt x="21600" y="4126"/>
                    <a:pt x="16767" y="0"/>
                    <a:pt x="10800" y="0"/>
                  </a:cubicBezTo>
                  <a:close/>
                </a:path>
              </a:pathLst>
            </a:custGeom>
            <a:blipFill rotWithShape="1">
              <a:blip r:embed="rId10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91" name="Freeform 89"/>
            <p:cNvSpPr/>
            <p:nvPr/>
          </p:nvSpPr>
          <p:spPr>
            <a:xfrm>
              <a:off x="37365" y="206772"/>
              <a:ext cx="115633" cy="162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" y="8576"/>
                  </a:moveTo>
                  <a:cubicBezTo>
                    <a:pt x="445" y="3653"/>
                    <a:pt x="4231" y="0"/>
                    <a:pt x="11357" y="0"/>
                  </a:cubicBezTo>
                  <a:cubicBezTo>
                    <a:pt x="16701" y="0"/>
                    <a:pt x="21600" y="2541"/>
                    <a:pt x="21600" y="6671"/>
                  </a:cubicBezTo>
                  <a:cubicBezTo>
                    <a:pt x="21600" y="9847"/>
                    <a:pt x="19151" y="11594"/>
                    <a:pt x="16256" y="13024"/>
                  </a:cubicBezTo>
                  <a:cubicBezTo>
                    <a:pt x="13361" y="14453"/>
                    <a:pt x="9798" y="15724"/>
                    <a:pt x="7571" y="17947"/>
                  </a:cubicBezTo>
                  <a:cubicBezTo>
                    <a:pt x="21600" y="17947"/>
                    <a:pt x="21600" y="17947"/>
                    <a:pt x="21600" y="17947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16676"/>
                    <a:pt x="4231" y="14612"/>
                    <a:pt x="9353" y="12071"/>
                  </a:cubicBezTo>
                  <a:cubicBezTo>
                    <a:pt x="13361" y="10165"/>
                    <a:pt x="15588" y="9053"/>
                    <a:pt x="15588" y="6829"/>
                  </a:cubicBezTo>
                  <a:cubicBezTo>
                    <a:pt x="15588" y="5082"/>
                    <a:pt x="13584" y="3653"/>
                    <a:pt x="11357" y="3653"/>
                  </a:cubicBezTo>
                  <a:cubicBezTo>
                    <a:pt x="7348" y="3653"/>
                    <a:pt x="6235" y="6353"/>
                    <a:pt x="6235" y="8576"/>
                  </a:cubicBezTo>
                  <a:lnTo>
                    <a:pt x="668" y="8576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92" name="Freeform 90"/>
            <p:cNvSpPr/>
            <p:nvPr/>
          </p:nvSpPr>
          <p:spPr>
            <a:xfrm>
              <a:off x="185313" y="241109"/>
              <a:ext cx="119672" cy="118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415"/>
                  </a:moveTo>
                  <a:lnTo>
                    <a:pt x="9478" y="9415"/>
                  </a:lnTo>
                  <a:lnTo>
                    <a:pt x="9478" y="0"/>
                  </a:lnTo>
                  <a:lnTo>
                    <a:pt x="12030" y="0"/>
                  </a:lnTo>
                  <a:lnTo>
                    <a:pt x="12030" y="9415"/>
                  </a:lnTo>
                  <a:lnTo>
                    <a:pt x="21600" y="9415"/>
                  </a:lnTo>
                  <a:lnTo>
                    <a:pt x="21600" y="12000"/>
                  </a:lnTo>
                  <a:lnTo>
                    <a:pt x="12030" y="12000"/>
                  </a:lnTo>
                  <a:lnTo>
                    <a:pt x="12030" y="21600"/>
                  </a:lnTo>
                  <a:lnTo>
                    <a:pt x="9478" y="21600"/>
                  </a:lnTo>
                  <a:lnTo>
                    <a:pt x="9478" y="12000"/>
                  </a:lnTo>
                  <a:lnTo>
                    <a:pt x="0" y="12000"/>
                  </a:lnTo>
                  <a:lnTo>
                    <a:pt x="0" y="9415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93" name="Freeform 91"/>
            <p:cNvSpPr/>
            <p:nvPr/>
          </p:nvSpPr>
          <p:spPr>
            <a:xfrm>
              <a:off x="329727" y="206772"/>
              <a:ext cx="117147" cy="162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1" y="8576"/>
                  </a:moveTo>
                  <a:cubicBezTo>
                    <a:pt x="441" y="3653"/>
                    <a:pt x="4188" y="0"/>
                    <a:pt x="11241" y="0"/>
                  </a:cubicBezTo>
                  <a:cubicBezTo>
                    <a:pt x="16531" y="0"/>
                    <a:pt x="21380" y="2541"/>
                    <a:pt x="21380" y="6671"/>
                  </a:cubicBezTo>
                  <a:cubicBezTo>
                    <a:pt x="21380" y="9847"/>
                    <a:pt x="18955" y="11594"/>
                    <a:pt x="16090" y="13024"/>
                  </a:cubicBezTo>
                  <a:cubicBezTo>
                    <a:pt x="13224" y="14453"/>
                    <a:pt x="9698" y="15724"/>
                    <a:pt x="7714" y="17947"/>
                  </a:cubicBezTo>
                  <a:cubicBezTo>
                    <a:pt x="21600" y="17947"/>
                    <a:pt x="21600" y="17947"/>
                    <a:pt x="21600" y="17947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16676"/>
                    <a:pt x="4188" y="14612"/>
                    <a:pt x="9257" y="12071"/>
                  </a:cubicBezTo>
                  <a:cubicBezTo>
                    <a:pt x="13224" y="10165"/>
                    <a:pt x="15429" y="9053"/>
                    <a:pt x="15429" y="6829"/>
                  </a:cubicBezTo>
                  <a:cubicBezTo>
                    <a:pt x="15429" y="5082"/>
                    <a:pt x="13665" y="3653"/>
                    <a:pt x="11241" y="3653"/>
                  </a:cubicBezTo>
                  <a:cubicBezTo>
                    <a:pt x="7273" y="3653"/>
                    <a:pt x="6392" y="6353"/>
                    <a:pt x="6392" y="8576"/>
                  </a:cubicBezTo>
                  <a:lnTo>
                    <a:pt x="661" y="8576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902" name="Group 12"/>
          <p:cNvGrpSpPr/>
          <p:nvPr/>
        </p:nvGrpSpPr>
        <p:grpSpPr>
          <a:xfrm>
            <a:off x="4474545" y="1570534"/>
            <a:ext cx="735249" cy="859342"/>
            <a:chOff x="0" y="0"/>
            <a:chExt cx="735248" cy="859340"/>
          </a:xfrm>
        </p:grpSpPr>
        <p:sp>
          <p:nvSpPr>
            <p:cNvPr id="895" name="Freeform 62"/>
            <p:cNvSpPr/>
            <p:nvPr/>
          </p:nvSpPr>
          <p:spPr>
            <a:xfrm>
              <a:off x="0" y="-1"/>
              <a:ext cx="733175" cy="85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0" y="0"/>
                    <a:pt x="0" y="4146"/>
                    <a:pt x="0" y="9223"/>
                  </a:cubicBezTo>
                  <a:cubicBezTo>
                    <a:pt x="0" y="14330"/>
                    <a:pt x="4820" y="18476"/>
                    <a:pt x="10800" y="18476"/>
                  </a:cubicBezTo>
                  <a:cubicBezTo>
                    <a:pt x="10976" y="18476"/>
                    <a:pt x="11117" y="18476"/>
                    <a:pt x="11293" y="18446"/>
                  </a:cubicBezTo>
                  <a:cubicBezTo>
                    <a:pt x="15655" y="21600"/>
                    <a:pt x="15655" y="21600"/>
                    <a:pt x="15655" y="21600"/>
                  </a:cubicBezTo>
                  <a:cubicBezTo>
                    <a:pt x="16112" y="17274"/>
                    <a:pt x="16112" y="17274"/>
                    <a:pt x="16112" y="17274"/>
                  </a:cubicBezTo>
                  <a:cubicBezTo>
                    <a:pt x="19384" y="15682"/>
                    <a:pt x="21600" y="12678"/>
                    <a:pt x="21600" y="9223"/>
                  </a:cubicBezTo>
                  <a:cubicBezTo>
                    <a:pt x="21600" y="4146"/>
                    <a:pt x="16780" y="0"/>
                    <a:pt x="10800" y="0"/>
                  </a:cubicBezTo>
                </a:path>
              </a:pathLst>
            </a:custGeom>
            <a:solidFill>
              <a:srgbClr val="C7C4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96" name="Freeform 63"/>
            <p:cNvSpPr/>
            <p:nvPr/>
          </p:nvSpPr>
          <p:spPr>
            <a:xfrm>
              <a:off x="2073" y="938"/>
              <a:ext cx="733175" cy="85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223"/>
                  </a:moveTo>
                  <a:cubicBezTo>
                    <a:pt x="21600" y="4146"/>
                    <a:pt x="16780" y="0"/>
                    <a:pt x="10800" y="0"/>
                  </a:cubicBezTo>
                  <a:cubicBezTo>
                    <a:pt x="4820" y="0"/>
                    <a:pt x="0" y="4146"/>
                    <a:pt x="0" y="9223"/>
                  </a:cubicBezTo>
                  <a:cubicBezTo>
                    <a:pt x="0" y="14330"/>
                    <a:pt x="4820" y="18446"/>
                    <a:pt x="10800" y="18446"/>
                  </a:cubicBezTo>
                  <a:cubicBezTo>
                    <a:pt x="10976" y="18446"/>
                    <a:pt x="11117" y="18446"/>
                    <a:pt x="11293" y="18446"/>
                  </a:cubicBezTo>
                  <a:cubicBezTo>
                    <a:pt x="15655" y="21600"/>
                    <a:pt x="15655" y="21600"/>
                    <a:pt x="15655" y="21600"/>
                  </a:cubicBezTo>
                  <a:cubicBezTo>
                    <a:pt x="16112" y="17274"/>
                    <a:pt x="16112" y="17274"/>
                    <a:pt x="16112" y="17274"/>
                  </a:cubicBezTo>
                  <a:cubicBezTo>
                    <a:pt x="19384" y="15682"/>
                    <a:pt x="21600" y="12678"/>
                    <a:pt x="21600" y="9223"/>
                  </a:cubicBezTo>
                  <a:close/>
                </a:path>
              </a:pathLst>
            </a:custGeom>
            <a:blipFill rotWithShape="1">
              <a:blip r:embed="rId11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97" name="Freeform 92"/>
            <p:cNvSpPr/>
            <p:nvPr/>
          </p:nvSpPr>
          <p:spPr>
            <a:xfrm>
              <a:off x="73216" y="90888"/>
              <a:ext cx="365074" cy="416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849"/>
                  </a:moveTo>
                  <a:lnTo>
                    <a:pt x="9112" y="21600"/>
                  </a:lnTo>
                  <a:lnTo>
                    <a:pt x="21600" y="0"/>
                  </a:lnTo>
                  <a:lnTo>
                    <a:pt x="0" y="8849"/>
                  </a:lnTo>
                  <a:close/>
                  <a:moveTo>
                    <a:pt x="5915" y="10028"/>
                  </a:moveTo>
                  <a:lnTo>
                    <a:pt x="14400" y="6545"/>
                  </a:lnTo>
                  <a:lnTo>
                    <a:pt x="9530" y="15028"/>
                  </a:lnTo>
                  <a:lnTo>
                    <a:pt x="5915" y="10028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98" name="Freeform 93"/>
            <p:cNvSpPr/>
            <p:nvPr/>
          </p:nvSpPr>
          <p:spPr>
            <a:xfrm>
              <a:off x="313063" y="328211"/>
              <a:ext cx="150474" cy="155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605"/>
                  </a:moveTo>
                  <a:lnTo>
                    <a:pt x="13337" y="0"/>
                  </a:lnTo>
                  <a:lnTo>
                    <a:pt x="21600" y="8135"/>
                  </a:lnTo>
                  <a:lnTo>
                    <a:pt x="8191" y="21600"/>
                  </a:lnTo>
                  <a:lnTo>
                    <a:pt x="0" y="13605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99" name="Freeform 94"/>
            <p:cNvSpPr/>
            <p:nvPr/>
          </p:nvSpPr>
          <p:spPr>
            <a:xfrm>
              <a:off x="289331" y="435764"/>
              <a:ext cx="71198" cy="65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60" y="0"/>
                  </a:moveTo>
                  <a:cubicBezTo>
                    <a:pt x="6120" y="393"/>
                    <a:pt x="21600" y="17673"/>
                    <a:pt x="21600" y="17673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5760" y="0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00" name="Freeform 95"/>
            <p:cNvSpPr/>
            <p:nvPr/>
          </p:nvSpPr>
          <p:spPr>
            <a:xfrm>
              <a:off x="402438" y="286806"/>
              <a:ext cx="101494" cy="99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64" y="21600"/>
                  </a:moveTo>
                  <a:lnTo>
                    <a:pt x="0" y="4800"/>
                  </a:lnTo>
                  <a:lnTo>
                    <a:pt x="4836" y="0"/>
                  </a:lnTo>
                  <a:lnTo>
                    <a:pt x="21600" y="16691"/>
                  </a:lnTo>
                  <a:lnTo>
                    <a:pt x="16764" y="21600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01" name="Rectangle 96"/>
            <p:cNvSpPr/>
            <p:nvPr/>
          </p:nvSpPr>
          <p:spPr>
            <a:xfrm>
              <a:off x="175719" y="529178"/>
              <a:ext cx="233788" cy="23733"/>
            </a:xfrm>
            <a:prstGeom prst="rect">
              <a:avLst/>
            </a:pr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910" name="Group 8"/>
          <p:cNvGrpSpPr/>
          <p:nvPr/>
        </p:nvGrpSpPr>
        <p:grpSpPr>
          <a:xfrm>
            <a:off x="3128119" y="3194173"/>
            <a:ext cx="675360" cy="802101"/>
            <a:chOff x="0" y="0"/>
            <a:chExt cx="675359" cy="802100"/>
          </a:xfrm>
        </p:grpSpPr>
        <p:sp>
          <p:nvSpPr>
            <p:cNvPr id="903" name="Freeform 60"/>
            <p:cNvSpPr/>
            <p:nvPr/>
          </p:nvSpPr>
          <p:spPr>
            <a:xfrm>
              <a:off x="138101" y="112350"/>
              <a:ext cx="250957" cy="468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4382"/>
                  </a:moveTo>
                  <a:cubicBezTo>
                    <a:pt x="21600" y="14933"/>
                    <a:pt x="21394" y="15484"/>
                    <a:pt x="20983" y="15980"/>
                  </a:cubicBezTo>
                  <a:cubicBezTo>
                    <a:pt x="20571" y="16531"/>
                    <a:pt x="19954" y="17082"/>
                    <a:pt x="19234" y="17522"/>
                  </a:cubicBezTo>
                  <a:cubicBezTo>
                    <a:pt x="18411" y="18018"/>
                    <a:pt x="17486" y="18404"/>
                    <a:pt x="16354" y="18790"/>
                  </a:cubicBezTo>
                  <a:cubicBezTo>
                    <a:pt x="15223" y="19120"/>
                    <a:pt x="13989" y="19396"/>
                    <a:pt x="12651" y="19561"/>
                  </a:cubicBezTo>
                  <a:cubicBezTo>
                    <a:pt x="12651" y="21600"/>
                    <a:pt x="12651" y="21600"/>
                    <a:pt x="12651" y="21600"/>
                  </a:cubicBezTo>
                  <a:cubicBezTo>
                    <a:pt x="9874" y="21600"/>
                    <a:pt x="9874" y="21600"/>
                    <a:pt x="9874" y="21600"/>
                  </a:cubicBezTo>
                  <a:cubicBezTo>
                    <a:pt x="9874" y="19727"/>
                    <a:pt x="9874" y="19727"/>
                    <a:pt x="9874" y="19727"/>
                  </a:cubicBezTo>
                  <a:cubicBezTo>
                    <a:pt x="9771" y="19727"/>
                    <a:pt x="9669" y="19727"/>
                    <a:pt x="9669" y="19727"/>
                  </a:cubicBezTo>
                  <a:cubicBezTo>
                    <a:pt x="9566" y="19727"/>
                    <a:pt x="9463" y="19727"/>
                    <a:pt x="9360" y="19727"/>
                  </a:cubicBezTo>
                  <a:cubicBezTo>
                    <a:pt x="8434" y="19727"/>
                    <a:pt x="7509" y="19727"/>
                    <a:pt x="6583" y="19671"/>
                  </a:cubicBezTo>
                  <a:cubicBezTo>
                    <a:pt x="5760" y="19616"/>
                    <a:pt x="4937" y="19506"/>
                    <a:pt x="4217" y="19396"/>
                  </a:cubicBezTo>
                  <a:cubicBezTo>
                    <a:pt x="3497" y="19286"/>
                    <a:pt x="2777" y="19176"/>
                    <a:pt x="2057" y="19010"/>
                  </a:cubicBezTo>
                  <a:cubicBezTo>
                    <a:pt x="1337" y="18845"/>
                    <a:pt x="720" y="18680"/>
                    <a:pt x="0" y="18459"/>
                  </a:cubicBezTo>
                  <a:cubicBezTo>
                    <a:pt x="1543" y="15869"/>
                    <a:pt x="1543" y="15869"/>
                    <a:pt x="1543" y="15869"/>
                  </a:cubicBezTo>
                  <a:cubicBezTo>
                    <a:pt x="1954" y="16035"/>
                    <a:pt x="2571" y="16200"/>
                    <a:pt x="3189" y="16365"/>
                  </a:cubicBezTo>
                  <a:cubicBezTo>
                    <a:pt x="3806" y="16586"/>
                    <a:pt x="4526" y="16751"/>
                    <a:pt x="5246" y="16861"/>
                  </a:cubicBezTo>
                  <a:cubicBezTo>
                    <a:pt x="6069" y="17027"/>
                    <a:pt x="6789" y="17192"/>
                    <a:pt x="7611" y="17302"/>
                  </a:cubicBezTo>
                  <a:cubicBezTo>
                    <a:pt x="8434" y="17412"/>
                    <a:pt x="9154" y="17467"/>
                    <a:pt x="9874" y="17522"/>
                  </a:cubicBezTo>
                  <a:cubicBezTo>
                    <a:pt x="9874" y="12067"/>
                    <a:pt x="9874" y="12067"/>
                    <a:pt x="9874" y="12067"/>
                  </a:cubicBezTo>
                  <a:cubicBezTo>
                    <a:pt x="8846" y="11847"/>
                    <a:pt x="7817" y="11627"/>
                    <a:pt x="6789" y="11351"/>
                  </a:cubicBezTo>
                  <a:cubicBezTo>
                    <a:pt x="5760" y="11076"/>
                    <a:pt x="4834" y="10745"/>
                    <a:pt x="4011" y="10359"/>
                  </a:cubicBezTo>
                  <a:cubicBezTo>
                    <a:pt x="3086" y="9918"/>
                    <a:pt x="2469" y="9422"/>
                    <a:pt x="1954" y="8816"/>
                  </a:cubicBezTo>
                  <a:cubicBezTo>
                    <a:pt x="1337" y="8210"/>
                    <a:pt x="1131" y="7494"/>
                    <a:pt x="1131" y="6557"/>
                  </a:cubicBezTo>
                  <a:cubicBezTo>
                    <a:pt x="1131" y="6116"/>
                    <a:pt x="1337" y="5676"/>
                    <a:pt x="1749" y="5180"/>
                  </a:cubicBezTo>
                  <a:cubicBezTo>
                    <a:pt x="2160" y="4684"/>
                    <a:pt x="2674" y="4243"/>
                    <a:pt x="3394" y="3802"/>
                  </a:cubicBezTo>
                  <a:cubicBezTo>
                    <a:pt x="4217" y="3361"/>
                    <a:pt x="5143" y="2976"/>
                    <a:pt x="6171" y="2645"/>
                  </a:cubicBezTo>
                  <a:cubicBezTo>
                    <a:pt x="7303" y="2314"/>
                    <a:pt x="8537" y="2039"/>
                    <a:pt x="9874" y="1929"/>
                  </a:cubicBezTo>
                  <a:cubicBezTo>
                    <a:pt x="9874" y="0"/>
                    <a:pt x="9874" y="0"/>
                    <a:pt x="9874" y="0"/>
                  </a:cubicBezTo>
                  <a:cubicBezTo>
                    <a:pt x="12651" y="0"/>
                    <a:pt x="12651" y="0"/>
                    <a:pt x="12651" y="0"/>
                  </a:cubicBezTo>
                  <a:cubicBezTo>
                    <a:pt x="12651" y="1763"/>
                    <a:pt x="12651" y="1763"/>
                    <a:pt x="12651" y="1763"/>
                  </a:cubicBezTo>
                  <a:cubicBezTo>
                    <a:pt x="12651" y="1763"/>
                    <a:pt x="12651" y="1763"/>
                    <a:pt x="12651" y="1763"/>
                  </a:cubicBezTo>
                  <a:cubicBezTo>
                    <a:pt x="14091" y="1763"/>
                    <a:pt x="15326" y="1818"/>
                    <a:pt x="16560" y="1873"/>
                  </a:cubicBezTo>
                  <a:cubicBezTo>
                    <a:pt x="17691" y="1984"/>
                    <a:pt x="18926" y="2094"/>
                    <a:pt x="20160" y="2204"/>
                  </a:cubicBezTo>
                  <a:cubicBezTo>
                    <a:pt x="19234" y="4794"/>
                    <a:pt x="19234" y="4794"/>
                    <a:pt x="19234" y="4794"/>
                  </a:cubicBezTo>
                  <a:cubicBezTo>
                    <a:pt x="18103" y="4573"/>
                    <a:pt x="17074" y="4408"/>
                    <a:pt x="15943" y="4243"/>
                  </a:cubicBezTo>
                  <a:cubicBezTo>
                    <a:pt x="14709" y="4078"/>
                    <a:pt x="13680" y="4022"/>
                    <a:pt x="12651" y="3967"/>
                  </a:cubicBezTo>
                  <a:cubicBezTo>
                    <a:pt x="12651" y="8761"/>
                    <a:pt x="12651" y="8761"/>
                    <a:pt x="12651" y="8761"/>
                  </a:cubicBezTo>
                  <a:cubicBezTo>
                    <a:pt x="13577" y="8982"/>
                    <a:pt x="14709" y="9257"/>
                    <a:pt x="15737" y="9478"/>
                  </a:cubicBezTo>
                  <a:cubicBezTo>
                    <a:pt x="16766" y="9753"/>
                    <a:pt x="17794" y="10084"/>
                    <a:pt x="18617" y="10524"/>
                  </a:cubicBezTo>
                  <a:cubicBezTo>
                    <a:pt x="19543" y="10910"/>
                    <a:pt x="20263" y="11461"/>
                    <a:pt x="20777" y="12067"/>
                  </a:cubicBezTo>
                  <a:cubicBezTo>
                    <a:pt x="21291" y="12673"/>
                    <a:pt x="21600" y="13445"/>
                    <a:pt x="21600" y="14382"/>
                  </a:cubicBezTo>
                  <a:moveTo>
                    <a:pt x="6686" y="6061"/>
                  </a:moveTo>
                  <a:cubicBezTo>
                    <a:pt x="6686" y="6557"/>
                    <a:pt x="6994" y="6998"/>
                    <a:pt x="7611" y="7329"/>
                  </a:cubicBezTo>
                  <a:cubicBezTo>
                    <a:pt x="8229" y="7659"/>
                    <a:pt x="8949" y="7935"/>
                    <a:pt x="9874" y="8155"/>
                  </a:cubicBezTo>
                  <a:cubicBezTo>
                    <a:pt x="9874" y="4022"/>
                    <a:pt x="9874" y="4022"/>
                    <a:pt x="9874" y="4022"/>
                  </a:cubicBezTo>
                  <a:cubicBezTo>
                    <a:pt x="9051" y="4078"/>
                    <a:pt x="8434" y="4188"/>
                    <a:pt x="7920" y="4353"/>
                  </a:cubicBezTo>
                  <a:cubicBezTo>
                    <a:pt x="7509" y="4463"/>
                    <a:pt x="7200" y="4684"/>
                    <a:pt x="6994" y="4959"/>
                  </a:cubicBezTo>
                  <a:cubicBezTo>
                    <a:pt x="6789" y="5235"/>
                    <a:pt x="6686" y="5620"/>
                    <a:pt x="6686" y="6061"/>
                  </a:cubicBezTo>
                  <a:moveTo>
                    <a:pt x="15943" y="14822"/>
                  </a:moveTo>
                  <a:cubicBezTo>
                    <a:pt x="15943" y="14327"/>
                    <a:pt x="15634" y="13886"/>
                    <a:pt x="15017" y="13555"/>
                  </a:cubicBezTo>
                  <a:cubicBezTo>
                    <a:pt x="14400" y="13224"/>
                    <a:pt x="13577" y="12949"/>
                    <a:pt x="12651" y="12673"/>
                  </a:cubicBezTo>
                  <a:cubicBezTo>
                    <a:pt x="12651" y="17412"/>
                    <a:pt x="12651" y="17412"/>
                    <a:pt x="12651" y="17412"/>
                  </a:cubicBezTo>
                  <a:cubicBezTo>
                    <a:pt x="12960" y="17412"/>
                    <a:pt x="13269" y="17357"/>
                    <a:pt x="13577" y="17302"/>
                  </a:cubicBezTo>
                  <a:cubicBezTo>
                    <a:pt x="13783" y="17247"/>
                    <a:pt x="14091" y="17192"/>
                    <a:pt x="14400" y="17137"/>
                  </a:cubicBezTo>
                  <a:cubicBezTo>
                    <a:pt x="14811" y="17027"/>
                    <a:pt x="15223" y="16806"/>
                    <a:pt x="15531" y="16420"/>
                  </a:cubicBezTo>
                  <a:cubicBezTo>
                    <a:pt x="15840" y="15980"/>
                    <a:pt x="15943" y="15484"/>
                    <a:pt x="15943" y="14822"/>
                  </a:cubicBezTo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04" name="Freeform 64"/>
            <p:cNvSpPr/>
            <p:nvPr/>
          </p:nvSpPr>
          <p:spPr>
            <a:xfrm>
              <a:off x="9341" y="22470"/>
              <a:ext cx="666019" cy="779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42" y="10089"/>
                  </a:moveTo>
                  <a:cubicBezTo>
                    <a:pt x="8942" y="12934"/>
                    <a:pt x="8942" y="12934"/>
                    <a:pt x="8942" y="12934"/>
                  </a:cubicBezTo>
                  <a:cubicBezTo>
                    <a:pt x="9058" y="12934"/>
                    <a:pt x="9174" y="12900"/>
                    <a:pt x="9290" y="12867"/>
                  </a:cubicBezTo>
                  <a:cubicBezTo>
                    <a:pt x="9368" y="12834"/>
                    <a:pt x="9484" y="12801"/>
                    <a:pt x="9600" y="12768"/>
                  </a:cubicBezTo>
                  <a:cubicBezTo>
                    <a:pt x="9755" y="12702"/>
                    <a:pt x="9910" y="12570"/>
                    <a:pt x="10026" y="12338"/>
                  </a:cubicBezTo>
                  <a:cubicBezTo>
                    <a:pt x="10142" y="12074"/>
                    <a:pt x="10181" y="11776"/>
                    <a:pt x="10181" y="11379"/>
                  </a:cubicBezTo>
                  <a:cubicBezTo>
                    <a:pt x="10181" y="11081"/>
                    <a:pt x="10065" y="10817"/>
                    <a:pt x="9832" y="10618"/>
                  </a:cubicBezTo>
                  <a:cubicBezTo>
                    <a:pt x="9600" y="10420"/>
                    <a:pt x="9290" y="10254"/>
                    <a:pt x="8942" y="10089"/>
                  </a:cubicBezTo>
                  <a:moveTo>
                    <a:pt x="7897" y="4896"/>
                  </a:moveTo>
                  <a:cubicBezTo>
                    <a:pt x="7587" y="4929"/>
                    <a:pt x="7355" y="4995"/>
                    <a:pt x="7161" y="5094"/>
                  </a:cubicBezTo>
                  <a:cubicBezTo>
                    <a:pt x="7006" y="5160"/>
                    <a:pt x="6890" y="5292"/>
                    <a:pt x="6813" y="5458"/>
                  </a:cubicBezTo>
                  <a:cubicBezTo>
                    <a:pt x="6735" y="5623"/>
                    <a:pt x="6697" y="5855"/>
                    <a:pt x="6697" y="6119"/>
                  </a:cubicBezTo>
                  <a:cubicBezTo>
                    <a:pt x="6697" y="6417"/>
                    <a:pt x="6813" y="6682"/>
                    <a:pt x="7045" y="6880"/>
                  </a:cubicBezTo>
                  <a:cubicBezTo>
                    <a:pt x="7277" y="7079"/>
                    <a:pt x="7548" y="7244"/>
                    <a:pt x="7897" y="7376"/>
                  </a:cubicBezTo>
                  <a:cubicBezTo>
                    <a:pt x="7897" y="4896"/>
                    <a:pt x="7897" y="4896"/>
                    <a:pt x="7897" y="4896"/>
                  </a:cubicBezTo>
                  <a:moveTo>
                    <a:pt x="7897" y="13000"/>
                  </a:moveTo>
                  <a:cubicBezTo>
                    <a:pt x="7897" y="9725"/>
                    <a:pt x="7897" y="9725"/>
                    <a:pt x="7897" y="9725"/>
                  </a:cubicBezTo>
                  <a:cubicBezTo>
                    <a:pt x="7510" y="9593"/>
                    <a:pt x="7123" y="9460"/>
                    <a:pt x="6735" y="9295"/>
                  </a:cubicBezTo>
                  <a:cubicBezTo>
                    <a:pt x="6348" y="9130"/>
                    <a:pt x="6000" y="8931"/>
                    <a:pt x="5690" y="8700"/>
                  </a:cubicBezTo>
                  <a:cubicBezTo>
                    <a:pt x="5342" y="8435"/>
                    <a:pt x="5110" y="8137"/>
                    <a:pt x="4916" y="7773"/>
                  </a:cubicBezTo>
                  <a:cubicBezTo>
                    <a:pt x="4684" y="7409"/>
                    <a:pt x="4606" y="6979"/>
                    <a:pt x="4606" y="6417"/>
                  </a:cubicBezTo>
                  <a:cubicBezTo>
                    <a:pt x="4606" y="6153"/>
                    <a:pt x="4684" y="5888"/>
                    <a:pt x="4839" y="5590"/>
                  </a:cubicBezTo>
                  <a:cubicBezTo>
                    <a:pt x="4994" y="5292"/>
                    <a:pt x="5187" y="5028"/>
                    <a:pt x="5458" y="4763"/>
                  </a:cubicBezTo>
                  <a:cubicBezTo>
                    <a:pt x="5768" y="4499"/>
                    <a:pt x="6116" y="4267"/>
                    <a:pt x="6503" y="4069"/>
                  </a:cubicBezTo>
                  <a:cubicBezTo>
                    <a:pt x="6929" y="3870"/>
                    <a:pt x="7394" y="3705"/>
                    <a:pt x="7897" y="3639"/>
                  </a:cubicBezTo>
                  <a:cubicBezTo>
                    <a:pt x="7897" y="2481"/>
                    <a:pt x="7897" y="2481"/>
                    <a:pt x="7897" y="2481"/>
                  </a:cubicBezTo>
                  <a:cubicBezTo>
                    <a:pt x="8942" y="2481"/>
                    <a:pt x="8942" y="2481"/>
                    <a:pt x="8942" y="2481"/>
                  </a:cubicBezTo>
                  <a:cubicBezTo>
                    <a:pt x="8942" y="3539"/>
                    <a:pt x="8942" y="3539"/>
                    <a:pt x="8942" y="3539"/>
                  </a:cubicBezTo>
                  <a:cubicBezTo>
                    <a:pt x="8942" y="3539"/>
                    <a:pt x="8942" y="3539"/>
                    <a:pt x="8942" y="3539"/>
                  </a:cubicBezTo>
                  <a:cubicBezTo>
                    <a:pt x="9484" y="3539"/>
                    <a:pt x="9948" y="3572"/>
                    <a:pt x="10413" y="3606"/>
                  </a:cubicBezTo>
                  <a:cubicBezTo>
                    <a:pt x="10839" y="3672"/>
                    <a:pt x="11303" y="3738"/>
                    <a:pt x="11768" y="3804"/>
                  </a:cubicBezTo>
                  <a:cubicBezTo>
                    <a:pt x="11419" y="5359"/>
                    <a:pt x="11419" y="5359"/>
                    <a:pt x="11419" y="5359"/>
                  </a:cubicBezTo>
                  <a:cubicBezTo>
                    <a:pt x="10994" y="5226"/>
                    <a:pt x="10606" y="5127"/>
                    <a:pt x="10181" y="5028"/>
                  </a:cubicBezTo>
                  <a:cubicBezTo>
                    <a:pt x="9716" y="4929"/>
                    <a:pt x="9329" y="4896"/>
                    <a:pt x="8942" y="4862"/>
                  </a:cubicBezTo>
                  <a:cubicBezTo>
                    <a:pt x="8942" y="7740"/>
                    <a:pt x="8942" y="7740"/>
                    <a:pt x="8942" y="7740"/>
                  </a:cubicBezTo>
                  <a:cubicBezTo>
                    <a:pt x="9290" y="7873"/>
                    <a:pt x="9716" y="8038"/>
                    <a:pt x="10103" y="8170"/>
                  </a:cubicBezTo>
                  <a:cubicBezTo>
                    <a:pt x="10490" y="8336"/>
                    <a:pt x="10877" y="8534"/>
                    <a:pt x="11187" y="8799"/>
                  </a:cubicBezTo>
                  <a:cubicBezTo>
                    <a:pt x="11535" y="9030"/>
                    <a:pt x="11806" y="9361"/>
                    <a:pt x="12000" y="9725"/>
                  </a:cubicBezTo>
                  <a:cubicBezTo>
                    <a:pt x="12194" y="10089"/>
                    <a:pt x="12310" y="10552"/>
                    <a:pt x="12310" y="11114"/>
                  </a:cubicBezTo>
                  <a:cubicBezTo>
                    <a:pt x="12310" y="11445"/>
                    <a:pt x="12232" y="11776"/>
                    <a:pt x="12077" y="12074"/>
                  </a:cubicBezTo>
                  <a:cubicBezTo>
                    <a:pt x="11923" y="12404"/>
                    <a:pt x="11690" y="12735"/>
                    <a:pt x="11419" y="13000"/>
                  </a:cubicBezTo>
                  <a:cubicBezTo>
                    <a:pt x="11110" y="13297"/>
                    <a:pt x="10761" y="13529"/>
                    <a:pt x="10335" y="13760"/>
                  </a:cubicBezTo>
                  <a:cubicBezTo>
                    <a:pt x="9910" y="13959"/>
                    <a:pt x="9445" y="14124"/>
                    <a:pt x="8942" y="14224"/>
                  </a:cubicBezTo>
                  <a:cubicBezTo>
                    <a:pt x="8942" y="15447"/>
                    <a:pt x="8942" y="15447"/>
                    <a:pt x="8942" y="15447"/>
                  </a:cubicBezTo>
                  <a:cubicBezTo>
                    <a:pt x="7897" y="15447"/>
                    <a:pt x="7897" y="15447"/>
                    <a:pt x="7897" y="15447"/>
                  </a:cubicBezTo>
                  <a:cubicBezTo>
                    <a:pt x="7897" y="14323"/>
                    <a:pt x="7897" y="14323"/>
                    <a:pt x="7897" y="14323"/>
                  </a:cubicBezTo>
                  <a:cubicBezTo>
                    <a:pt x="7858" y="14323"/>
                    <a:pt x="7819" y="14323"/>
                    <a:pt x="7819" y="14323"/>
                  </a:cubicBezTo>
                  <a:cubicBezTo>
                    <a:pt x="7781" y="14323"/>
                    <a:pt x="7742" y="14323"/>
                    <a:pt x="7703" y="14323"/>
                  </a:cubicBezTo>
                  <a:cubicBezTo>
                    <a:pt x="7355" y="14323"/>
                    <a:pt x="7006" y="14323"/>
                    <a:pt x="6658" y="14290"/>
                  </a:cubicBezTo>
                  <a:cubicBezTo>
                    <a:pt x="6348" y="14257"/>
                    <a:pt x="6039" y="14191"/>
                    <a:pt x="5768" y="14124"/>
                  </a:cubicBezTo>
                  <a:cubicBezTo>
                    <a:pt x="5497" y="14058"/>
                    <a:pt x="5226" y="13992"/>
                    <a:pt x="4955" y="13893"/>
                  </a:cubicBezTo>
                  <a:cubicBezTo>
                    <a:pt x="4684" y="13794"/>
                    <a:pt x="4452" y="13694"/>
                    <a:pt x="4181" y="13562"/>
                  </a:cubicBezTo>
                  <a:cubicBezTo>
                    <a:pt x="4761" y="12007"/>
                    <a:pt x="4761" y="12007"/>
                    <a:pt x="4761" y="12007"/>
                  </a:cubicBezTo>
                  <a:cubicBezTo>
                    <a:pt x="4916" y="12107"/>
                    <a:pt x="5148" y="12206"/>
                    <a:pt x="5381" y="12305"/>
                  </a:cubicBezTo>
                  <a:cubicBezTo>
                    <a:pt x="5613" y="12437"/>
                    <a:pt x="5884" y="12537"/>
                    <a:pt x="6155" y="12603"/>
                  </a:cubicBezTo>
                  <a:cubicBezTo>
                    <a:pt x="6465" y="12702"/>
                    <a:pt x="6735" y="12801"/>
                    <a:pt x="7045" y="12867"/>
                  </a:cubicBezTo>
                  <a:cubicBezTo>
                    <a:pt x="7355" y="12934"/>
                    <a:pt x="7626" y="12967"/>
                    <a:pt x="7897" y="13000"/>
                  </a:cubicBezTo>
                  <a:moveTo>
                    <a:pt x="10800" y="0"/>
                  </a:moveTo>
                  <a:cubicBezTo>
                    <a:pt x="4839" y="0"/>
                    <a:pt x="0" y="4135"/>
                    <a:pt x="0" y="9229"/>
                  </a:cubicBezTo>
                  <a:cubicBezTo>
                    <a:pt x="0" y="14323"/>
                    <a:pt x="4839" y="18458"/>
                    <a:pt x="10800" y="18458"/>
                  </a:cubicBezTo>
                  <a:cubicBezTo>
                    <a:pt x="10994" y="18458"/>
                    <a:pt x="11148" y="18458"/>
                    <a:pt x="11303" y="18458"/>
                  </a:cubicBezTo>
                  <a:cubicBezTo>
                    <a:pt x="15677" y="21600"/>
                    <a:pt x="15677" y="21600"/>
                    <a:pt x="15677" y="21600"/>
                  </a:cubicBezTo>
                  <a:cubicBezTo>
                    <a:pt x="16142" y="17267"/>
                    <a:pt x="16142" y="17267"/>
                    <a:pt x="16142" y="17267"/>
                  </a:cubicBezTo>
                  <a:cubicBezTo>
                    <a:pt x="19394" y="15679"/>
                    <a:pt x="21600" y="12669"/>
                    <a:pt x="21600" y="9229"/>
                  </a:cubicBezTo>
                  <a:cubicBezTo>
                    <a:pt x="21600" y="4135"/>
                    <a:pt x="16761" y="0"/>
                    <a:pt x="10800" y="0"/>
                  </a:cubicBezTo>
                </a:path>
              </a:pathLst>
            </a:custGeom>
            <a:solidFill>
              <a:srgbClr val="C7C4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05" name="Freeform 65"/>
            <p:cNvSpPr/>
            <p:nvPr/>
          </p:nvSpPr>
          <p:spPr>
            <a:xfrm>
              <a:off x="138101" y="112350"/>
              <a:ext cx="250957" cy="468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51" y="17412"/>
                  </a:moveTo>
                  <a:cubicBezTo>
                    <a:pt x="12651" y="12673"/>
                    <a:pt x="12651" y="12673"/>
                    <a:pt x="12651" y="12673"/>
                  </a:cubicBezTo>
                  <a:cubicBezTo>
                    <a:pt x="13577" y="12949"/>
                    <a:pt x="14400" y="13224"/>
                    <a:pt x="15017" y="13555"/>
                  </a:cubicBezTo>
                  <a:cubicBezTo>
                    <a:pt x="15634" y="13886"/>
                    <a:pt x="15943" y="14327"/>
                    <a:pt x="15943" y="14822"/>
                  </a:cubicBezTo>
                  <a:cubicBezTo>
                    <a:pt x="15943" y="15484"/>
                    <a:pt x="15840" y="15980"/>
                    <a:pt x="15531" y="16420"/>
                  </a:cubicBezTo>
                  <a:cubicBezTo>
                    <a:pt x="15223" y="16806"/>
                    <a:pt x="14811" y="17027"/>
                    <a:pt x="14400" y="17137"/>
                  </a:cubicBezTo>
                  <a:cubicBezTo>
                    <a:pt x="14091" y="17192"/>
                    <a:pt x="13783" y="17247"/>
                    <a:pt x="13577" y="17302"/>
                  </a:cubicBezTo>
                  <a:cubicBezTo>
                    <a:pt x="13269" y="17357"/>
                    <a:pt x="12960" y="17412"/>
                    <a:pt x="12651" y="17412"/>
                  </a:cubicBezTo>
                  <a:moveTo>
                    <a:pt x="9874" y="8155"/>
                  </a:moveTo>
                  <a:cubicBezTo>
                    <a:pt x="8949" y="7935"/>
                    <a:pt x="8229" y="7659"/>
                    <a:pt x="7611" y="7329"/>
                  </a:cubicBezTo>
                  <a:cubicBezTo>
                    <a:pt x="6994" y="6998"/>
                    <a:pt x="6686" y="6557"/>
                    <a:pt x="6686" y="6061"/>
                  </a:cubicBezTo>
                  <a:cubicBezTo>
                    <a:pt x="6686" y="5620"/>
                    <a:pt x="6789" y="5235"/>
                    <a:pt x="6994" y="4959"/>
                  </a:cubicBezTo>
                  <a:cubicBezTo>
                    <a:pt x="7200" y="4684"/>
                    <a:pt x="7509" y="4463"/>
                    <a:pt x="7920" y="4353"/>
                  </a:cubicBezTo>
                  <a:cubicBezTo>
                    <a:pt x="8434" y="4188"/>
                    <a:pt x="9051" y="4078"/>
                    <a:pt x="9874" y="4022"/>
                  </a:cubicBezTo>
                  <a:cubicBezTo>
                    <a:pt x="9874" y="8155"/>
                    <a:pt x="9874" y="8155"/>
                    <a:pt x="9874" y="8155"/>
                  </a:cubicBezTo>
                  <a:moveTo>
                    <a:pt x="12651" y="0"/>
                  </a:moveTo>
                  <a:cubicBezTo>
                    <a:pt x="9874" y="0"/>
                    <a:pt x="9874" y="0"/>
                    <a:pt x="9874" y="0"/>
                  </a:cubicBezTo>
                  <a:cubicBezTo>
                    <a:pt x="9874" y="1929"/>
                    <a:pt x="9874" y="1929"/>
                    <a:pt x="9874" y="1929"/>
                  </a:cubicBezTo>
                  <a:cubicBezTo>
                    <a:pt x="8537" y="2039"/>
                    <a:pt x="7303" y="2314"/>
                    <a:pt x="6171" y="2645"/>
                  </a:cubicBezTo>
                  <a:cubicBezTo>
                    <a:pt x="5143" y="2976"/>
                    <a:pt x="4217" y="3361"/>
                    <a:pt x="3394" y="3802"/>
                  </a:cubicBezTo>
                  <a:cubicBezTo>
                    <a:pt x="2674" y="4243"/>
                    <a:pt x="2160" y="4684"/>
                    <a:pt x="1749" y="5180"/>
                  </a:cubicBezTo>
                  <a:cubicBezTo>
                    <a:pt x="1337" y="5676"/>
                    <a:pt x="1131" y="6116"/>
                    <a:pt x="1131" y="6557"/>
                  </a:cubicBezTo>
                  <a:cubicBezTo>
                    <a:pt x="1131" y="7494"/>
                    <a:pt x="1337" y="8210"/>
                    <a:pt x="1954" y="8816"/>
                  </a:cubicBezTo>
                  <a:cubicBezTo>
                    <a:pt x="2469" y="9422"/>
                    <a:pt x="3086" y="9918"/>
                    <a:pt x="4011" y="10359"/>
                  </a:cubicBezTo>
                  <a:cubicBezTo>
                    <a:pt x="4834" y="10745"/>
                    <a:pt x="5760" y="11076"/>
                    <a:pt x="6789" y="11351"/>
                  </a:cubicBezTo>
                  <a:cubicBezTo>
                    <a:pt x="7817" y="11627"/>
                    <a:pt x="8846" y="11847"/>
                    <a:pt x="9874" y="12067"/>
                  </a:cubicBezTo>
                  <a:cubicBezTo>
                    <a:pt x="9874" y="17522"/>
                    <a:pt x="9874" y="17522"/>
                    <a:pt x="9874" y="17522"/>
                  </a:cubicBezTo>
                  <a:cubicBezTo>
                    <a:pt x="9154" y="17467"/>
                    <a:pt x="8434" y="17412"/>
                    <a:pt x="7611" y="17302"/>
                  </a:cubicBezTo>
                  <a:cubicBezTo>
                    <a:pt x="6789" y="17192"/>
                    <a:pt x="6069" y="17027"/>
                    <a:pt x="5246" y="16861"/>
                  </a:cubicBezTo>
                  <a:cubicBezTo>
                    <a:pt x="4526" y="16751"/>
                    <a:pt x="3806" y="16586"/>
                    <a:pt x="3189" y="16365"/>
                  </a:cubicBezTo>
                  <a:cubicBezTo>
                    <a:pt x="2571" y="16200"/>
                    <a:pt x="1954" y="16035"/>
                    <a:pt x="1543" y="15869"/>
                  </a:cubicBezTo>
                  <a:cubicBezTo>
                    <a:pt x="0" y="18459"/>
                    <a:pt x="0" y="18459"/>
                    <a:pt x="0" y="18459"/>
                  </a:cubicBezTo>
                  <a:cubicBezTo>
                    <a:pt x="720" y="18680"/>
                    <a:pt x="1337" y="18845"/>
                    <a:pt x="2057" y="19010"/>
                  </a:cubicBezTo>
                  <a:cubicBezTo>
                    <a:pt x="2777" y="19176"/>
                    <a:pt x="3497" y="19286"/>
                    <a:pt x="4217" y="19396"/>
                  </a:cubicBezTo>
                  <a:cubicBezTo>
                    <a:pt x="4937" y="19506"/>
                    <a:pt x="5760" y="19616"/>
                    <a:pt x="6583" y="19671"/>
                  </a:cubicBezTo>
                  <a:cubicBezTo>
                    <a:pt x="7509" y="19727"/>
                    <a:pt x="8434" y="19727"/>
                    <a:pt x="9360" y="19727"/>
                  </a:cubicBezTo>
                  <a:cubicBezTo>
                    <a:pt x="9463" y="19727"/>
                    <a:pt x="9566" y="19727"/>
                    <a:pt x="9669" y="19727"/>
                  </a:cubicBezTo>
                  <a:cubicBezTo>
                    <a:pt x="9669" y="19727"/>
                    <a:pt x="9771" y="19727"/>
                    <a:pt x="9874" y="19727"/>
                  </a:cubicBezTo>
                  <a:cubicBezTo>
                    <a:pt x="9874" y="21600"/>
                    <a:pt x="9874" y="21600"/>
                    <a:pt x="9874" y="21600"/>
                  </a:cubicBezTo>
                  <a:cubicBezTo>
                    <a:pt x="12651" y="21600"/>
                    <a:pt x="12651" y="21600"/>
                    <a:pt x="12651" y="21600"/>
                  </a:cubicBezTo>
                  <a:cubicBezTo>
                    <a:pt x="12651" y="19561"/>
                    <a:pt x="12651" y="19561"/>
                    <a:pt x="12651" y="19561"/>
                  </a:cubicBezTo>
                  <a:cubicBezTo>
                    <a:pt x="13989" y="19396"/>
                    <a:pt x="15223" y="19120"/>
                    <a:pt x="16354" y="18790"/>
                  </a:cubicBezTo>
                  <a:cubicBezTo>
                    <a:pt x="17486" y="18404"/>
                    <a:pt x="18411" y="18018"/>
                    <a:pt x="19234" y="17522"/>
                  </a:cubicBezTo>
                  <a:cubicBezTo>
                    <a:pt x="19954" y="17082"/>
                    <a:pt x="20571" y="16531"/>
                    <a:pt x="20983" y="15980"/>
                  </a:cubicBezTo>
                  <a:cubicBezTo>
                    <a:pt x="21394" y="15484"/>
                    <a:pt x="21600" y="14933"/>
                    <a:pt x="21600" y="14382"/>
                  </a:cubicBezTo>
                  <a:cubicBezTo>
                    <a:pt x="21600" y="13445"/>
                    <a:pt x="21291" y="12673"/>
                    <a:pt x="20777" y="12067"/>
                  </a:cubicBezTo>
                  <a:cubicBezTo>
                    <a:pt x="20263" y="11461"/>
                    <a:pt x="19543" y="10910"/>
                    <a:pt x="18617" y="10524"/>
                  </a:cubicBezTo>
                  <a:cubicBezTo>
                    <a:pt x="17794" y="10084"/>
                    <a:pt x="16766" y="9753"/>
                    <a:pt x="15737" y="9478"/>
                  </a:cubicBezTo>
                  <a:cubicBezTo>
                    <a:pt x="14709" y="9257"/>
                    <a:pt x="13577" y="8982"/>
                    <a:pt x="12651" y="8761"/>
                  </a:cubicBezTo>
                  <a:cubicBezTo>
                    <a:pt x="12651" y="3967"/>
                    <a:pt x="12651" y="3967"/>
                    <a:pt x="12651" y="3967"/>
                  </a:cubicBezTo>
                  <a:cubicBezTo>
                    <a:pt x="13680" y="4022"/>
                    <a:pt x="14709" y="4078"/>
                    <a:pt x="15943" y="4243"/>
                  </a:cubicBezTo>
                  <a:cubicBezTo>
                    <a:pt x="17074" y="4408"/>
                    <a:pt x="18103" y="4573"/>
                    <a:pt x="19234" y="4794"/>
                  </a:cubicBezTo>
                  <a:cubicBezTo>
                    <a:pt x="20160" y="2204"/>
                    <a:pt x="20160" y="2204"/>
                    <a:pt x="20160" y="2204"/>
                  </a:cubicBezTo>
                  <a:cubicBezTo>
                    <a:pt x="18926" y="2094"/>
                    <a:pt x="17691" y="1984"/>
                    <a:pt x="16560" y="1873"/>
                  </a:cubicBezTo>
                  <a:cubicBezTo>
                    <a:pt x="15326" y="1818"/>
                    <a:pt x="14091" y="1763"/>
                    <a:pt x="12651" y="1763"/>
                  </a:cubicBezTo>
                  <a:cubicBezTo>
                    <a:pt x="12651" y="1763"/>
                    <a:pt x="12651" y="1763"/>
                    <a:pt x="12651" y="1763"/>
                  </a:cubicBezTo>
                  <a:cubicBezTo>
                    <a:pt x="12651" y="0"/>
                    <a:pt x="12651" y="0"/>
                    <a:pt x="12651" y="0"/>
                  </a:cubicBezTo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06" name="Freeform 66"/>
            <p:cNvSpPr/>
            <p:nvPr/>
          </p:nvSpPr>
          <p:spPr>
            <a:xfrm>
              <a:off x="-1" y="-1"/>
              <a:ext cx="666524" cy="779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229"/>
                  </a:moveTo>
                  <a:cubicBezTo>
                    <a:pt x="21600" y="4135"/>
                    <a:pt x="16761" y="0"/>
                    <a:pt x="10800" y="0"/>
                  </a:cubicBezTo>
                  <a:cubicBezTo>
                    <a:pt x="4839" y="0"/>
                    <a:pt x="0" y="4135"/>
                    <a:pt x="0" y="9229"/>
                  </a:cubicBezTo>
                  <a:cubicBezTo>
                    <a:pt x="0" y="14323"/>
                    <a:pt x="4839" y="18458"/>
                    <a:pt x="10800" y="18458"/>
                  </a:cubicBezTo>
                  <a:cubicBezTo>
                    <a:pt x="10955" y="18458"/>
                    <a:pt x="11110" y="18458"/>
                    <a:pt x="11303" y="18458"/>
                  </a:cubicBezTo>
                  <a:cubicBezTo>
                    <a:pt x="15639" y="21600"/>
                    <a:pt x="15639" y="21600"/>
                    <a:pt x="15639" y="21600"/>
                  </a:cubicBezTo>
                  <a:cubicBezTo>
                    <a:pt x="16103" y="17267"/>
                    <a:pt x="16103" y="17267"/>
                    <a:pt x="16103" y="17267"/>
                  </a:cubicBezTo>
                  <a:cubicBezTo>
                    <a:pt x="19394" y="15679"/>
                    <a:pt x="21600" y="12669"/>
                    <a:pt x="21600" y="9229"/>
                  </a:cubicBezTo>
                  <a:close/>
                </a:path>
              </a:pathLst>
            </a:custGeom>
            <a:blipFill rotWithShape="1">
              <a:blip r:embed="rId1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07" name="Freeform 97"/>
            <p:cNvSpPr/>
            <p:nvPr/>
          </p:nvSpPr>
          <p:spPr>
            <a:xfrm>
              <a:off x="90132" y="224446"/>
              <a:ext cx="154513" cy="18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95" y="14868"/>
                  </a:moveTo>
                  <a:cubicBezTo>
                    <a:pt x="3516" y="21600"/>
                    <a:pt x="3516" y="21600"/>
                    <a:pt x="3516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8874" y="0"/>
                    <a:pt x="8874" y="0"/>
                    <a:pt x="8874" y="0"/>
                  </a:cubicBezTo>
                  <a:cubicBezTo>
                    <a:pt x="12893" y="0"/>
                    <a:pt x="12893" y="0"/>
                    <a:pt x="12893" y="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084" y="21600"/>
                    <a:pt x="18084" y="21600"/>
                    <a:pt x="18084" y="21600"/>
                  </a:cubicBezTo>
                  <a:cubicBezTo>
                    <a:pt x="15405" y="14868"/>
                    <a:pt x="15405" y="14868"/>
                    <a:pt x="15405" y="14868"/>
                  </a:cubicBezTo>
                  <a:lnTo>
                    <a:pt x="6195" y="14868"/>
                  </a:lnTo>
                  <a:close/>
                  <a:moveTo>
                    <a:pt x="14735" y="12623"/>
                  </a:moveTo>
                  <a:cubicBezTo>
                    <a:pt x="12056" y="6452"/>
                    <a:pt x="12056" y="6452"/>
                    <a:pt x="12056" y="6452"/>
                  </a:cubicBezTo>
                  <a:cubicBezTo>
                    <a:pt x="11553" y="5049"/>
                    <a:pt x="11219" y="3647"/>
                    <a:pt x="10716" y="2525"/>
                  </a:cubicBezTo>
                  <a:cubicBezTo>
                    <a:pt x="10716" y="2525"/>
                    <a:pt x="10716" y="2525"/>
                    <a:pt x="10716" y="2525"/>
                  </a:cubicBezTo>
                  <a:cubicBezTo>
                    <a:pt x="10381" y="3647"/>
                    <a:pt x="9879" y="5049"/>
                    <a:pt x="9377" y="6312"/>
                  </a:cubicBezTo>
                  <a:cubicBezTo>
                    <a:pt x="6865" y="12623"/>
                    <a:pt x="6865" y="12623"/>
                    <a:pt x="6865" y="12623"/>
                  </a:cubicBezTo>
                  <a:lnTo>
                    <a:pt x="14735" y="12623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08" name="Freeform 98"/>
            <p:cNvSpPr/>
            <p:nvPr/>
          </p:nvSpPr>
          <p:spPr>
            <a:xfrm>
              <a:off x="268376" y="126488"/>
              <a:ext cx="117148" cy="186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15"/>
                  </a:moveTo>
                  <a:cubicBezTo>
                    <a:pt x="1984" y="138"/>
                    <a:pt x="5069" y="0"/>
                    <a:pt x="8155" y="0"/>
                  </a:cubicBezTo>
                  <a:cubicBezTo>
                    <a:pt x="12563" y="0"/>
                    <a:pt x="15208" y="415"/>
                    <a:pt x="17412" y="1523"/>
                  </a:cubicBezTo>
                  <a:cubicBezTo>
                    <a:pt x="19176" y="2354"/>
                    <a:pt x="20278" y="3600"/>
                    <a:pt x="20278" y="5262"/>
                  </a:cubicBezTo>
                  <a:cubicBezTo>
                    <a:pt x="20278" y="7338"/>
                    <a:pt x="18073" y="9138"/>
                    <a:pt x="14547" y="9969"/>
                  </a:cubicBezTo>
                  <a:cubicBezTo>
                    <a:pt x="14547" y="10108"/>
                    <a:pt x="14547" y="10108"/>
                    <a:pt x="14547" y="10108"/>
                  </a:cubicBezTo>
                  <a:cubicBezTo>
                    <a:pt x="17633" y="10523"/>
                    <a:pt x="21600" y="12185"/>
                    <a:pt x="21600" y="15369"/>
                  </a:cubicBezTo>
                  <a:cubicBezTo>
                    <a:pt x="21600" y="17169"/>
                    <a:pt x="20278" y="18554"/>
                    <a:pt x="18514" y="19662"/>
                  </a:cubicBezTo>
                  <a:cubicBezTo>
                    <a:pt x="16310" y="21046"/>
                    <a:pt x="12343" y="21600"/>
                    <a:pt x="6833" y="21600"/>
                  </a:cubicBezTo>
                  <a:cubicBezTo>
                    <a:pt x="3967" y="21600"/>
                    <a:pt x="1543" y="21600"/>
                    <a:pt x="0" y="21462"/>
                  </a:cubicBezTo>
                  <a:lnTo>
                    <a:pt x="0" y="415"/>
                  </a:lnTo>
                  <a:close/>
                  <a:moveTo>
                    <a:pt x="4408" y="9138"/>
                  </a:moveTo>
                  <a:cubicBezTo>
                    <a:pt x="8376" y="9138"/>
                    <a:pt x="8376" y="9138"/>
                    <a:pt x="8376" y="9138"/>
                  </a:cubicBezTo>
                  <a:cubicBezTo>
                    <a:pt x="13004" y="9138"/>
                    <a:pt x="15869" y="7615"/>
                    <a:pt x="15869" y="5538"/>
                  </a:cubicBezTo>
                  <a:cubicBezTo>
                    <a:pt x="15869" y="3046"/>
                    <a:pt x="12784" y="2077"/>
                    <a:pt x="8376" y="2077"/>
                  </a:cubicBezTo>
                  <a:cubicBezTo>
                    <a:pt x="6392" y="2077"/>
                    <a:pt x="5069" y="2215"/>
                    <a:pt x="4408" y="2215"/>
                  </a:cubicBezTo>
                  <a:lnTo>
                    <a:pt x="4408" y="9138"/>
                  </a:lnTo>
                  <a:close/>
                  <a:moveTo>
                    <a:pt x="4408" y="19385"/>
                  </a:moveTo>
                  <a:cubicBezTo>
                    <a:pt x="5290" y="19523"/>
                    <a:pt x="6612" y="19523"/>
                    <a:pt x="8155" y="19523"/>
                  </a:cubicBezTo>
                  <a:cubicBezTo>
                    <a:pt x="12784" y="19523"/>
                    <a:pt x="16971" y="18415"/>
                    <a:pt x="16971" y="15369"/>
                  </a:cubicBezTo>
                  <a:cubicBezTo>
                    <a:pt x="16971" y="12462"/>
                    <a:pt x="12784" y="11215"/>
                    <a:pt x="8155" y="11215"/>
                  </a:cubicBezTo>
                  <a:cubicBezTo>
                    <a:pt x="4408" y="11215"/>
                    <a:pt x="4408" y="11215"/>
                    <a:pt x="4408" y="11215"/>
                  </a:cubicBezTo>
                  <a:lnTo>
                    <a:pt x="4408" y="19385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09" name="Freeform 99"/>
            <p:cNvSpPr/>
            <p:nvPr/>
          </p:nvSpPr>
          <p:spPr>
            <a:xfrm>
              <a:off x="286049" y="361791"/>
              <a:ext cx="118158" cy="160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633"/>
                  </a:moveTo>
                  <a:cubicBezTo>
                    <a:pt x="20291" y="21116"/>
                    <a:pt x="17455" y="21600"/>
                    <a:pt x="13964" y="21600"/>
                  </a:cubicBezTo>
                  <a:cubicBezTo>
                    <a:pt x="6109" y="21600"/>
                    <a:pt x="0" y="17893"/>
                    <a:pt x="0" y="10961"/>
                  </a:cubicBezTo>
                  <a:cubicBezTo>
                    <a:pt x="0" y="4352"/>
                    <a:pt x="6109" y="0"/>
                    <a:pt x="14836" y="0"/>
                  </a:cubicBezTo>
                  <a:cubicBezTo>
                    <a:pt x="18327" y="0"/>
                    <a:pt x="20727" y="484"/>
                    <a:pt x="21600" y="806"/>
                  </a:cubicBezTo>
                  <a:cubicBezTo>
                    <a:pt x="20727" y="3063"/>
                    <a:pt x="20727" y="3063"/>
                    <a:pt x="20727" y="3063"/>
                  </a:cubicBezTo>
                  <a:cubicBezTo>
                    <a:pt x="19418" y="2579"/>
                    <a:pt x="17455" y="2257"/>
                    <a:pt x="15055" y="2257"/>
                  </a:cubicBezTo>
                  <a:cubicBezTo>
                    <a:pt x="8291" y="2257"/>
                    <a:pt x="3927" y="5319"/>
                    <a:pt x="3927" y="10800"/>
                  </a:cubicBezTo>
                  <a:cubicBezTo>
                    <a:pt x="3927" y="15958"/>
                    <a:pt x="7855" y="19182"/>
                    <a:pt x="14836" y="19182"/>
                  </a:cubicBezTo>
                  <a:cubicBezTo>
                    <a:pt x="17018" y="19182"/>
                    <a:pt x="19418" y="18860"/>
                    <a:pt x="20727" y="18376"/>
                  </a:cubicBezTo>
                  <a:lnTo>
                    <a:pt x="21600" y="20633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925" name="Group 10"/>
          <p:cNvGrpSpPr/>
          <p:nvPr/>
        </p:nvGrpSpPr>
        <p:grpSpPr>
          <a:xfrm>
            <a:off x="2991534" y="2184039"/>
            <a:ext cx="595606" cy="696062"/>
            <a:chOff x="0" y="0"/>
            <a:chExt cx="595605" cy="696061"/>
          </a:xfrm>
        </p:grpSpPr>
        <p:sp>
          <p:nvSpPr>
            <p:cNvPr id="911" name="Freeform 72"/>
            <p:cNvSpPr/>
            <p:nvPr/>
          </p:nvSpPr>
          <p:spPr>
            <a:xfrm>
              <a:off x="-1" y="0"/>
              <a:ext cx="589773" cy="69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10" y="0"/>
                    <a:pt x="0" y="4141"/>
                    <a:pt x="0" y="9215"/>
                  </a:cubicBezTo>
                  <a:cubicBezTo>
                    <a:pt x="0" y="14325"/>
                    <a:pt x="4810" y="18429"/>
                    <a:pt x="10800" y="18429"/>
                  </a:cubicBezTo>
                  <a:cubicBezTo>
                    <a:pt x="10975" y="18429"/>
                    <a:pt x="11106" y="18429"/>
                    <a:pt x="11281" y="18429"/>
                  </a:cubicBezTo>
                  <a:cubicBezTo>
                    <a:pt x="15653" y="21600"/>
                    <a:pt x="15653" y="21600"/>
                    <a:pt x="15653" y="21600"/>
                  </a:cubicBezTo>
                  <a:cubicBezTo>
                    <a:pt x="16091" y="17235"/>
                    <a:pt x="16091" y="17235"/>
                    <a:pt x="16091" y="17235"/>
                  </a:cubicBezTo>
                  <a:cubicBezTo>
                    <a:pt x="19370" y="15668"/>
                    <a:pt x="21600" y="12684"/>
                    <a:pt x="21600" y="9215"/>
                  </a:cubicBezTo>
                  <a:cubicBezTo>
                    <a:pt x="21600" y="4141"/>
                    <a:pt x="16747" y="0"/>
                    <a:pt x="10800" y="0"/>
                  </a:cubicBezTo>
                </a:path>
              </a:pathLst>
            </a:custGeom>
            <a:solidFill>
              <a:srgbClr val="C7C4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12" name="Freeform 73"/>
            <p:cNvSpPr/>
            <p:nvPr/>
          </p:nvSpPr>
          <p:spPr>
            <a:xfrm>
              <a:off x="4318" y="5806"/>
              <a:ext cx="591288" cy="690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230"/>
                  </a:moveTo>
                  <a:cubicBezTo>
                    <a:pt x="21600" y="4111"/>
                    <a:pt x="16756" y="0"/>
                    <a:pt x="10822" y="0"/>
                  </a:cubicBezTo>
                  <a:cubicBezTo>
                    <a:pt x="4844" y="0"/>
                    <a:pt x="0" y="4111"/>
                    <a:pt x="0" y="9230"/>
                  </a:cubicBezTo>
                  <a:cubicBezTo>
                    <a:pt x="0" y="14313"/>
                    <a:pt x="4844" y="18461"/>
                    <a:pt x="10822" y="18461"/>
                  </a:cubicBezTo>
                  <a:cubicBezTo>
                    <a:pt x="10953" y="18461"/>
                    <a:pt x="11127" y="18461"/>
                    <a:pt x="11302" y="18461"/>
                  </a:cubicBezTo>
                  <a:cubicBezTo>
                    <a:pt x="15665" y="21600"/>
                    <a:pt x="15665" y="21600"/>
                    <a:pt x="15665" y="21600"/>
                  </a:cubicBezTo>
                  <a:cubicBezTo>
                    <a:pt x="16102" y="17265"/>
                    <a:pt x="16102" y="17265"/>
                    <a:pt x="16102" y="17265"/>
                  </a:cubicBezTo>
                  <a:cubicBezTo>
                    <a:pt x="19375" y="15658"/>
                    <a:pt x="21600" y="12669"/>
                    <a:pt x="21600" y="9230"/>
                  </a:cubicBezTo>
                  <a:close/>
                </a:path>
              </a:pathLst>
            </a:custGeom>
            <a:blipFill rotWithShape="1">
              <a:blip r:embed="rId1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13" name="Freeform 100"/>
            <p:cNvSpPr/>
            <p:nvPr/>
          </p:nvSpPr>
          <p:spPr>
            <a:xfrm>
              <a:off x="120681" y="244896"/>
              <a:ext cx="176730" cy="176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162"/>
                  </a:moveTo>
                  <a:cubicBezTo>
                    <a:pt x="21600" y="21454"/>
                    <a:pt x="21454" y="21600"/>
                    <a:pt x="21162" y="21600"/>
                  </a:cubicBezTo>
                  <a:cubicBezTo>
                    <a:pt x="438" y="21600"/>
                    <a:pt x="438" y="21600"/>
                    <a:pt x="438" y="21600"/>
                  </a:cubicBezTo>
                  <a:cubicBezTo>
                    <a:pt x="146" y="21600"/>
                    <a:pt x="0" y="21454"/>
                    <a:pt x="0" y="21162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146"/>
                    <a:pt x="146" y="0"/>
                    <a:pt x="438" y="0"/>
                  </a:cubicBezTo>
                  <a:cubicBezTo>
                    <a:pt x="21162" y="0"/>
                    <a:pt x="21162" y="0"/>
                    <a:pt x="21162" y="0"/>
                  </a:cubicBezTo>
                  <a:cubicBezTo>
                    <a:pt x="21454" y="0"/>
                    <a:pt x="21600" y="146"/>
                    <a:pt x="21600" y="438"/>
                  </a:cubicBezTo>
                  <a:lnTo>
                    <a:pt x="21600" y="21162"/>
                  </a:lnTo>
                  <a:close/>
                  <a:moveTo>
                    <a:pt x="584" y="20432"/>
                  </a:moveTo>
                  <a:cubicBezTo>
                    <a:pt x="21016" y="20432"/>
                    <a:pt x="21016" y="20432"/>
                    <a:pt x="21016" y="20432"/>
                  </a:cubicBezTo>
                  <a:cubicBezTo>
                    <a:pt x="21016" y="1168"/>
                    <a:pt x="21016" y="1168"/>
                    <a:pt x="21016" y="1168"/>
                  </a:cubicBezTo>
                  <a:cubicBezTo>
                    <a:pt x="584" y="1168"/>
                    <a:pt x="584" y="1168"/>
                    <a:pt x="584" y="1168"/>
                  </a:cubicBezTo>
                  <a:lnTo>
                    <a:pt x="584" y="20432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14" name="Freeform 101"/>
            <p:cNvSpPr/>
            <p:nvPr/>
          </p:nvSpPr>
          <p:spPr>
            <a:xfrm>
              <a:off x="123503" y="182439"/>
              <a:ext cx="237026" cy="6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397" fill="norm" stroke="1" extrusionOk="0">
                  <a:moveTo>
                    <a:pt x="15603" y="21397"/>
                  </a:moveTo>
                  <a:cubicBezTo>
                    <a:pt x="15603" y="21397"/>
                    <a:pt x="15495" y="21397"/>
                    <a:pt x="15386" y="21397"/>
                  </a:cubicBezTo>
                  <a:cubicBezTo>
                    <a:pt x="15278" y="21031"/>
                    <a:pt x="15278" y="20299"/>
                    <a:pt x="15386" y="19933"/>
                  </a:cubicBezTo>
                  <a:cubicBezTo>
                    <a:pt x="20596" y="1628"/>
                    <a:pt x="20596" y="1628"/>
                    <a:pt x="20596" y="1628"/>
                  </a:cubicBezTo>
                  <a:cubicBezTo>
                    <a:pt x="5943" y="1628"/>
                    <a:pt x="5943" y="1628"/>
                    <a:pt x="5943" y="1628"/>
                  </a:cubicBezTo>
                  <a:cubicBezTo>
                    <a:pt x="516" y="21031"/>
                    <a:pt x="516" y="21031"/>
                    <a:pt x="516" y="21031"/>
                  </a:cubicBezTo>
                  <a:cubicBezTo>
                    <a:pt x="407" y="21397"/>
                    <a:pt x="190" y="21397"/>
                    <a:pt x="82" y="21031"/>
                  </a:cubicBezTo>
                  <a:cubicBezTo>
                    <a:pt x="-27" y="20665"/>
                    <a:pt x="-27" y="19933"/>
                    <a:pt x="82" y="19566"/>
                  </a:cubicBezTo>
                  <a:cubicBezTo>
                    <a:pt x="5617" y="163"/>
                    <a:pt x="5617" y="163"/>
                    <a:pt x="5617" y="163"/>
                  </a:cubicBezTo>
                  <a:cubicBezTo>
                    <a:pt x="5617" y="-203"/>
                    <a:pt x="5726" y="163"/>
                    <a:pt x="5834" y="163"/>
                  </a:cubicBezTo>
                  <a:cubicBezTo>
                    <a:pt x="21247" y="163"/>
                    <a:pt x="21247" y="163"/>
                    <a:pt x="21247" y="163"/>
                  </a:cubicBezTo>
                  <a:cubicBezTo>
                    <a:pt x="21356" y="163"/>
                    <a:pt x="21464" y="163"/>
                    <a:pt x="21573" y="529"/>
                  </a:cubicBezTo>
                  <a:cubicBezTo>
                    <a:pt x="21573" y="895"/>
                    <a:pt x="21573" y="895"/>
                    <a:pt x="21464" y="1261"/>
                  </a:cubicBezTo>
                  <a:cubicBezTo>
                    <a:pt x="15820" y="21397"/>
                    <a:pt x="15820" y="21397"/>
                    <a:pt x="15820" y="21397"/>
                  </a:cubicBezTo>
                  <a:cubicBezTo>
                    <a:pt x="15820" y="21397"/>
                    <a:pt x="15712" y="21397"/>
                    <a:pt x="15603" y="21397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15" name="Freeform 102"/>
            <p:cNvSpPr/>
            <p:nvPr/>
          </p:nvSpPr>
          <p:spPr>
            <a:xfrm>
              <a:off x="293162" y="182788"/>
              <a:ext cx="69890" cy="23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006" y="21600"/>
                  </a:moveTo>
                  <a:cubicBezTo>
                    <a:pt x="640" y="21600"/>
                    <a:pt x="640" y="21492"/>
                    <a:pt x="274" y="21492"/>
                  </a:cubicBezTo>
                  <a:cubicBezTo>
                    <a:pt x="-92" y="21384"/>
                    <a:pt x="-92" y="21168"/>
                    <a:pt x="274" y="21060"/>
                  </a:cubicBezTo>
                  <a:cubicBezTo>
                    <a:pt x="19311" y="14904"/>
                    <a:pt x="19311" y="14904"/>
                    <a:pt x="19311" y="14904"/>
                  </a:cubicBezTo>
                  <a:cubicBezTo>
                    <a:pt x="18945" y="216"/>
                    <a:pt x="18945" y="216"/>
                    <a:pt x="18945" y="216"/>
                  </a:cubicBezTo>
                  <a:cubicBezTo>
                    <a:pt x="18945" y="108"/>
                    <a:pt x="19311" y="0"/>
                    <a:pt x="19677" y="0"/>
                  </a:cubicBezTo>
                  <a:cubicBezTo>
                    <a:pt x="20410" y="0"/>
                    <a:pt x="20776" y="108"/>
                    <a:pt x="20776" y="216"/>
                  </a:cubicBezTo>
                  <a:cubicBezTo>
                    <a:pt x="21508" y="15012"/>
                    <a:pt x="21508" y="15012"/>
                    <a:pt x="21508" y="15012"/>
                  </a:cubicBezTo>
                  <a:cubicBezTo>
                    <a:pt x="21508" y="15120"/>
                    <a:pt x="21508" y="15120"/>
                    <a:pt x="21142" y="15228"/>
                  </a:cubicBezTo>
                  <a:cubicBezTo>
                    <a:pt x="1739" y="21492"/>
                    <a:pt x="1739" y="21492"/>
                    <a:pt x="1739" y="21492"/>
                  </a:cubicBezTo>
                  <a:cubicBezTo>
                    <a:pt x="1372" y="21492"/>
                    <a:pt x="1372" y="21600"/>
                    <a:pt x="1006" y="21600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16" name="Freeform 103"/>
            <p:cNvSpPr/>
            <p:nvPr/>
          </p:nvSpPr>
          <p:spPr>
            <a:xfrm>
              <a:off x="182497" y="182626"/>
              <a:ext cx="12701" cy="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91" fill="norm" stroke="1" extrusionOk="0">
                  <a:moveTo>
                    <a:pt x="10800" y="20391"/>
                  </a:moveTo>
                  <a:cubicBezTo>
                    <a:pt x="3600" y="20391"/>
                    <a:pt x="0" y="17068"/>
                    <a:pt x="0" y="13745"/>
                  </a:cubicBezTo>
                  <a:cubicBezTo>
                    <a:pt x="0" y="5437"/>
                    <a:pt x="0" y="5437"/>
                    <a:pt x="0" y="5437"/>
                  </a:cubicBezTo>
                  <a:cubicBezTo>
                    <a:pt x="0" y="2114"/>
                    <a:pt x="3600" y="453"/>
                    <a:pt x="10800" y="453"/>
                  </a:cubicBezTo>
                  <a:cubicBezTo>
                    <a:pt x="14400" y="-1209"/>
                    <a:pt x="21600" y="2114"/>
                    <a:pt x="21600" y="3776"/>
                  </a:cubicBezTo>
                  <a:cubicBezTo>
                    <a:pt x="21600" y="13745"/>
                    <a:pt x="21600" y="13745"/>
                    <a:pt x="21600" y="13745"/>
                  </a:cubicBezTo>
                  <a:cubicBezTo>
                    <a:pt x="21600" y="17068"/>
                    <a:pt x="14400" y="20391"/>
                    <a:pt x="10800" y="20391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17" name="Freeform 104"/>
            <p:cNvSpPr/>
            <p:nvPr/>
          </p:nvSpPr>
          <p:spPr>
            <a:xfrm>
              <a:off x="137641" y="200966"/>
              <a:ext cx="55752" cy="205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1264" y="21600"/>
                  </a:moveTo>
                  <a:cubicBezTo>
                    <a:pt x="804" y="21600"/>
                    <a:pt x="345" y="21600"/>
                    <a:pt x="345" y="21474"/>
                  </a:cubicBezTo>
                  <a:cubicBezTo>
                    <a:pt x="-115" y="21349"/>
                    <a:pt x="-115" y="21098"/>
                    <a:pt x="345" y="20972"/>
                  </a:cubicBezTo>
                  <a:cubicBezTo>
                    <a:pt x="3562" y="19967"/>
                    <a:pt x="3562" y="19967"/>
                    <a:pt x="3562" y="19967"/>
                  </a:cubicBezTo>
                  <a:cubicBezTo>
                    <a:pt x="4021" y="19842"/>
                    <a:pt x="4940" y="19842"/>
                    <a:pt x="5400" y="19967"/>
                  </a:cubicBezTo>
                  <a:cubicBezTo>
                    <a:pt x="5859" y="20093"/>
                    <a:pt x="5859" y="20344"/>
                    <a:pt x="5400" y="20470"/>
                  </a:cubicBezTo>
                  <a:cubicBezTo>
                    <a:pt x="2183" y="21474"/>
                    <a:pt x="2183" y="21474"/>
                    <a:pt x="2183" y="21474"/>
                  </a:cubicBezTo>
                  <a:cubicBezTo>
                    <a:pt x="1723" y="21474"/>
                    <a:pt x="1264" y="21600"/>
                    <a:pt x="1264" y="21600"/>
                  </a:cubicBezTo>
                  <a:close/>
                  <a:moveTo>
                    <a:pt x="7698" y="19591"/>
                  </a:moveTo>
                  <a:cubicBezTo>
                    <a:pt x="7238" y="19591"/>
                    <a:pt x="7238" y="19591"/>
                    <a:pt x="6779" y="19465"/>
                  </a:cubicBezTo>
                  <a:cubicBezTo>
                    <a:pt x="6319" y="19340"/>
                    <a:pt x="6319" y="19214"/>
                    <a:pt x="6779" y="18963"/>
                  </a:cubicBezTo>
                  <a:cubicBezTo>
                    <a:pt x="9996" y="18084"/>
                    <a:pt x="9996" y="18084"/>
                    <a:pt x="9996" y="18084"/>
                  </a:cubicBezTo>
                  <a:cubicBezTo>
                    <a:pt x="10455" y="17833"/>
                    <a:pt x="11374" y="17833"/>
                    <a:pt x="11834" y="17958"/>
                  </a:cubicBezTo>
                  <a:cubicBezTo>
                    <a:pt x="12294" y="18084"/>
                    <a:pt x="12294" y="18335"/>
                    <a:pt x="11834" y="18460"/>
                  </a:cubicBezTo>
                  <a:cubicBezTo>
                    <a:pt x="8617" y="19465"/>
                    <a:pt x="8617" y="19465"/>
                    <a:pt x="8617" y="19465"/>
                  </a:cubicBezTo>
                  <a:cubicBezTo>
                    <a:pt x="8617" y="19591"/>
                    <a:pt x="8157" y="19591"/>
                    <a:pt x="7698" y="19591"/>
                  </a:cubicBezTo>
                  <a:close/>
                  <a:moveTo>
                    <a:pt x="14591" y="17581"/>
                  </a:moveTo>
                  <a:cubicBezTo>
                    <a:pt x="14132" y="17581"/>
                    <a:pt x="13672" y="17581"/>
                    <a:pt x="13672" y="17456"/>
                  </a:cubicBezTo>
                  <a:cubicBezTo>
                    <a:pt x="13213" y="17330"/>
                    <a:pt x="13213" y="17205"/>
                    <a:pt x="13672" y="17079"/>
                  </a:cubicBezTo>
                  <a:cubicBezTo>
                    <a:pt x="16889" y="16074"/>
                    <a:pt x="16889" y="16074"/>
                    <a:pt x="16889" y="16074"/>
                  </a:cubicBezTo>
                  <a:cubicBezTo>
                    <a:pt x="17349" y="15949"/>
                    <a:pt x="18268" y="15949"/>
                    <a:pt x="18728" y="16074"/>
                  </a:cubicBezTo>
                  <a:cubicBezTo>
                    <a:pt x="19187" y="16200"/>
                    <a:pt x="19187" y="16326"/>
                    <a:pt x="18728" y="16451"/>
                  </a:cubicBezTo>
                  <a:cubicBezTo>
                    <a:pt x="15511" y="17456"/>
                    <a:pt x="15511" y="17456"/>
                    <a:pt x="15511" y="17456"/>
                  </a:cubicBezTo>
                  <a:cubicBezTo>
                    <a:pt x="15051" y="17581"/>
                    <a:pt x="14591" y="17581"/>
                    <a:pt x="14591" y="17581"/>
                  </a:cubicBezTo>
                  <a:close/>
                  <a:moveTo>
                    <a:pt x="20566" y="15698"/>
                  </a:moveTo>
                  <a:cubicBezTo>
                    <a:pt x="19647" y="15698"/>
                    <a:pt x="19187" y="15447"/>
                    <a:pt x="19187" y="15321"/>
                  </a:cubicBezTo>
                  <a:cubicBezTo>
                    <a:pt x="19187" y="13940"/>
                    <a:pt x="19187" y="13940"/>
                    <a:pt x="19187" y="13940"/>
                  </a:cubicBezTo>
                  <a:cubicBezTo>
                    <a:pt x="19187" y="13688"/>
                    <a:pt x="19647" y="13563"/>
                    <a:pt x="20566" y="13563"/>
                  </a:cubicBezTo>
                  <a:cubicBezTo>
                    <a:pt x="21025" y="13563"/>
                    <a:pt x="21485" y="13688"/>
                    <a:pt x="21485" y="13814"/>
                  </a:cubicBezTo>
                  <a:cubicBezTo>
                    <a:pt x="21485" y="15321"/>
                    <a:pt x="21485" y="15321"/>
                    <a:pt x="21485" y="15321"/>
                  </a:cubicBezTo>
                  <a:cubicBezTo>
                    <a:pt x="21485" y="15447"/>
                    <a:pt x="21025" y="15698"/>
                    <a:pt x="20566" y="15698"/>
                  </a:cubicBezTo>
                  <a:close/>
                  <a:moveTo>
                    <a:pt x="20106" y="13186"/>
                  </a:moveTo>
                  <a:cubicBezTo>
                    <a:pt x="19647" y="13186"/>
                    <a:pt x="19187" y="12935"/>
                    <a:pt x="19187" y="12684"/>
                  </a:cubicBezTo>
                  <a:cubicBezTo>
                    <a:pt x="19187" y="11302"/>
                    <a:pt x="19187" y="11302"/>
                    <a:pt x="19187" y="11302"/>
                  </a:cubicBezTo>
                  <a:cubicBezTo>
                    <a:pt x="19187" y="11051"/>
                    <a:pt x="19647" y="10926"/>
                    <a:pt x="20106" y="10926"/>
                  </a:cubicBezTo>
                  <a:cubicBezTo>
                    <a:pt x="21025" y="10800"/>
                    <a:pt x="21485" y="11051"/>
                    <a:pt x="21485" y="11177"/>
                  </a:cubicBezTo>
                  <a:cubicBezTo>
                    <a:pt x="21485" y="12684"/>
                    <a:pt x="21485" y="12684"/>
                    <a:pt x="21485" y="12684"/>
                  </a:cubicBezTo>
                  <a:cubicBezTo>
                    <a:pt x="21485" y="12935"/>
                    <a:pt x="21025" y="13186"/>
                    <a:pt x="20106" y="13186"/>
                  </a:cubicBezTo>
                  <a:close/>
                  <a:moveTo>
                    <a:pt x="20106" y="10674"/>
                  </a:moveTo>
                  <a:cubicBezTo>
                    <a:pt x="19647" y="10674"/>
                    <a:pt x="18728" y="10298"/>
                    <a:pt x="18728" y="10047"/>
                  </a:cubicBezTo>
                  <a:cubicBezTo>
                    <a:pt x="18728" y="8665"/>
                    <a:pt x="18728" y="8665"/>
                    <a:pt x="18728" y="8665"/>
                  </a:cubicBezTo>
                  <a:cubicBezTo>
                    <a:pt x="18728" y="8414"/>
                    <a:pt x="19187" y="8163"/>
                    <a:pt x="20106" y="8163"/>
                  </a:cubicBezTo>
                  <a:cubicBezTo>
                    <a:pt x="20566" y="8163"/>
                    <a:pt x="21485" y="8288"/>
                    <a:pt x="21485" y="8540"/>
                  </a:cubicBezTo>
                  <a:cubicBezTo>
                    <a:pt x="21485" y="10047"/>
                    <a:pt x="21485" y="10047"/>
                    <a:pt x="21485" y="10047"/>
                  </a:cubicBezTo>
                  <a:cubicBezTo>
                    <a:pt x="21485" y="10298"/>
                    <a:pt x="21025" y="10674"/>
                    <a:pt x="20106" y="10674"/>
                  </a:cubicBezTo>
                  <a:close/>
                  <a:moveTo>
                    <a:pt x="20106" y="7660"/>
                  </a:moveTo>
                  <a:cubicBezTo>
                    <a:pt x="19187" y="7660"/>
                    <a:pt x="18728" y="7409"/>
                    <a:pt x="18728" y="7284"/>
                  </a:cubicBezTo>
                  <a:cubicBezTo>
                    <a:pt x="18728" y="5902"/>
                    <a:pt x="18728" y="5902"/>
                    <a:pt x="18728" y="5902"/>
                  </a:cubicBezTo>
                  <a:cubicBezTo>
                    <a:pt x="18728" y="5651"/>
                    <a:pt x="19187" y="5526"/>
                    <a:pt x="20106" y="5526"/>
                  </a:cubicBezTo>
                  <a:cubicBezTo>
                    <a:pt x="20566" y="5400"/>
                    <a:pt x="21025" y="5651"/>
                    <a:pt x="21025" y="5777"/>
                  </a:cubicBezTo>
                  <a:cubicBezTo>
                    <a:pt x="21485" y="7284"/>
                    <a:pt x="21485" y="7284"/>
                    <a:pt x="21485" y="7284"/>
                  </a:cubicBezTo>
                  <a:cubicBezTo>
                    <a:pt x="21485" y="7409"/>
                    <a:pt x="20566" y="7660"/>
                    <a:pt x="20106" y="7660"/>
                  </a:cubicBezTo>
                  <a:close/>
                  <a:moveTo>
                    <a:pt x="19647" y="4647"/>
                  </a:moveTo>
                  <a:cubicBezTo>
                    <a:pt x="19187" y="4647"/>
                    <a:pt x="18728" y="4521"/>
                    <a:pt x="18728" y="4395"/>
                  </a:cubicBezTo>
                  <a:cubicBezTo>
                    <a:pt x="18728" y="3014"/>
                    <a:pt x="18728" y="3014"/>
                    <a:pt x="18728" y="3014"/>
                  </a:cubicBezTo>
                  <a:cubicBezTo>
                    <a:pt x="18728" y="2888"/>
                    <a:pt x="19187" y="2763"/>
                    <a:pt x="19647" y="2763"/>
                  </a:cubicBezTo>
                  <a:cubicBezTo>
                    <a:pt x="20566" y="2763"/>
                    <a:pt x="21025" y="2888"/>
                    <a:pt x="21025" y="3140"/>
                  </a:cubicBezTo>
                  <a:cubicBezTo>
                    <a:pt x="21025" y="4395"/>
                    <a:pt x="21025" y="4395"/>
                    <a:pt x="21025" y="4395"/>
                  </a:cubicBezTo>
                  <a:cubicBezTo>
                    <a:pt x="21025" y="4521"/>
                    <a:pt x="20566" y="4647"/>
                    <a:pt x="20106" y="4647"/>
                  </a:cubicBezTo>
                  <a:lnTo>
                    <a:pt x="19647" y="4647"/>
                  </a:lnTo>
                  <a:close/>
                  <a:moveTo>
                    <a:pt x="19647" y="1633"/>
                  </a:moveTo>
                  <a:cubicBezTo>
                    <a:pt x="19187" y="1633"/>
                    <a:pt x="18268" y="1758"/>
                    <a:pt x="18268" y="1507"/>
                  </a:cubicBezTo>
                  <a:cubicBezTo>
                    <a:pt x="18268" y="251"/>
                    <a:pt x="18268" y="251"/>
                    <a:pt x="18268" y="251"/>
                  </a:cubicBezTo>
                  <a:cubicBezTo>
                    <a:pt x="18268" y="126"/>
                    <a:pt x="18728" y="0"/>
                    <a:pt x="19647" y="0"/>
                  </a:cubicBezTo>
                  <a:cubicBezTo>
                    <a:pt x="20106" y="0"/>
                    <a:pt x="21025" y="126"/>
                    <a:pt x="21025" y="377"/>
                  </a:cubicBezTo>
                  <a:cubicBezTo>
                    <a:pt x="21025" y="1507"/>
                    <a:pt x="21025" y="1507"/>
                    <a:pt x="21025" y="1507"/>
                  </a:cubicBezTo>
                  <a:cubicBezTo>
                    <a:pt x="21025" y="1633"/>
                    <a:pt x="20566" y="1633"/>
                    <a:pt x="19647" y="1633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18" name="Freeform 105"/>
            <p:cNvSpPr/>
            <p:nvPr/>
          </p:nvSpPr>
          <p:spPr>
            <a:xfrm>
              <a:off x="123166" y="40835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060" fill="norm" stroke="1" extrusionOk="0">
                  <a:moveTo>
                    <a:pt x="6600" y="21060"/>
                  </a:moveTo>
                  <a:cubicBezTo>
                    <a:pt x="4200" y="21060"/>
                    <a:pt x="1800" y="18900"/>
                    <a:pt x="1800" y="18900"/>
                  </a:cubicBezTo>
                  <a:cubicBezTo>
                    <a:pt x="-600" y="16740"/>
                    <a:pt x="-600" y="12420"/>
                    <a:pt x="1800" y="10260"/>
                  </a:cubicBezTo>
                  <a:cubicBezTo>
                    <a:pt x="9000" y="1620"/>
                    <a:pt x="9000" y="1620"/>
                    <a:pt x="9000" y="1620"/>
                  </a:cubicBezTo>
                  <a:cubicBezTo>
                    <a:pt x="11400" y="-540"/>
                    <a:pt x="16200" y="-540"/>
                    <a:pt x="18600" y="1620"/>
                  </a:cubicBezTo>
                  <a:cubicBezTo>
                    <a:pt x="21000" y="3780"/>
                    <a:pt x="21000" y="8100"/>
                    <a:pt x="18600" y="10260"/>
                  </a:cubicBezTo>
                  <a:cubicBezTo>
                    <a:pt x="11400" y="18900"/>
                    <a:pt x="11400" y="18900"/>
                    <a:pt x="11400" y="18900"/>
                  </a:cubicBezTo>
                  <a:cubicBezTo>
                    <a:pt x="9000" y="18900"/>
                    <a:pt x="6600" y="21060"/>
                    <a:pt x="6600" y="21060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19" name="Freeform 106"/>
            <p:cNvSpPr/>
            <p:nvPr/>
          </p:nvSpPr>
          <p:spPr>
            <a:xfrm>
              <a:off x="187332" y="341301"/>
              <a:ext cx="1313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709" y="21600"/>
                  </a:moveTo>
                  <a:cubicBezTo>
                    <a:pt x="15709" y="21600"/>
                    <a:pt x="15709" y="21600"/>
                    <a:pt x="15709" y="21600"/>
                  </a:cubicBezTo>
                  <a:cubicBezTo>
                    <a:pt x="5891" y="21600"/>
                    <a:pt x="5891" y="21600"/>
                    <a:pt x="5891" y="21600"/>
                  </a:cubicBezTo>
                  <a:cubicBezTo>
                    <a:pt x="1964" y="21600"/>
                    <a:pt x="0" y="21600"/>
                    <a:pt x="0" y="10800"/>
                  </a:cubicBezTo>
                  <a:cubicBezTo>
                    <a:pt x="0" y="5400"/>
                    <a:pt x="1964" y="0"/>
                    <a:pt x="5891" y="0"/>
                  </a:cubicBezTo>
                  <a:cubicBezTo>
                    <a:pt x="5891" y="0"/>
                    <a:pt x="5891" y="0"/>
                    <a:pt x="5891" y="0"/>
                  </a:cubicBezTo>
                  <a:cubicBezTo>
                    <a:pt x="15709" y="0"/>
                    <a:pt x="15709" y="0"/>
                    <a:pt x="15709" y="0"/>
                  </a:cubicBezTo>
                  <a:cubicBezTo>
                    <a:pt x="19636" y="0"/>
                    <a:pt x="21600" y="0"/>
                    <a:pt x="21600" y="10800"/>
                  </a:cubicBezTo>
                  <a:cubicBezTo>
                    <a:pt x="21600" y="16200"/>
                    <a:pt x="19636" y="21600"/>
                    <a:pt x="15709" y="21600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20" name="Freeform 107"/>
            <p:cNvSpPr/>
            <p:nvPr/>
          </p:nvSpPr>
          <p:spPr>
            <a:xfrm>
              <a:off x="208035" y="339282"/>
              <a:ext cx="13128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07" y="19200"/>
                  </a:moveTo>
                  <a:cubicBezTo>
                    <a:pt x="21011" y="19200"/>
                    <a:pt x="21011" y="19200"/>
                    <a:pt x="21011" y="19200"/>
                  </a:cubicBezTo>
                  <a:cubicBezTo>
                    <a:pt x="18851" y="21600"/>
                    <a:pt x="18851" y="21600"/>
                    <a:pt x="18851" y="21600"/>
                  </a:cubicBezTo>
                  <a:cubicBezTo>
                    <a:pt x="18458" y="21600"/>
                    <a:pt x="18262" y="19200"/>
                    <a:pt x="18262" y="14400"/>
                  </a:cubicBezTo>
                  <a:cubicBezTo>
                    <a:pt x="18262" y="12000"/>
                    <a:pt x="18458" y="9600"/>
                    <a:pt x="18851" y="9600"/>
                  </a:cubicBezTo>
                  <a:cubicBezTo>
                    <a:pt x="21207" y="9600"/>
                    <a:pt x="21207" y="9600"/>
                    <a:pt x="21207" y="9600"/>
                  </a:cubicBezTo>
                  <a:cubicBezTo>
                    <a:pt x="21404" y="9600"/>
                    <a:pt x="21600" y="9600"/>
                    <a:pt x="21600" y="14400"/>
                  </a:cubicBezTo>
                  <a:cubicBezTo>
                    <a:pt x="21600" y="19200"/>
                    <a:pt x="21404" y="19200"/>
                    <a:pt x="21207" y="19200"/>
                  </a:cubicBezTo>
                  <a:close/>
                  <a:moveTo>
                    <a:pt x="16495" y="19200"/>
                  </a:moveTo>
                  <a:cubicBezTo>
                    <a:pt x="16495" y="19200"/>
                    <a:pt x="16495" y="19200"/>
                    <a:pt x="16495" y="19200"/>
                  </a:cubicBezTo>
                  <a:cubicBezTo>
                    <a:pt x="14335" y="21600"/>
                    <a:pt x="14335" y="21600"/>
                    <a:pt x="14335" y="21600"/>
                  </a:cubicBezTo>
                  <a:cubicBezTo>
                    <a:pt x="13942" y="21600"/>
                    <a:pt x="13745" y="14400"/>
                    <a:pt x="13745" y="9600"/>
                  </a:cubicBezTo>
                  <a:cubicBezTo>
                    <a:pt x="13745" y="7200"/>
                    <a:pt x="13942" y="0"/>
                    <a:pt x="14335" y="0"/>
                  </a:cubicBezTo>
                  <a:cubicBezTo>
                    <a:pt x="14335" y="0"/>
                    <a:pt x="14335" y="0"/>
                    <a:pt x="14335" y="0"/>
                  </a:cubicBezTo>
                  <a:cubicBezTo>
                    <a:pt x="16495" y="4800"/>
                    <a:pt x="16495" y="4800"/>
                    <a:pt x="16495" y="4800"/>
                  </a:cubicBezTo>
                  <a:cubicBezTo>
                    <a:pt x="16887" y="4800"/>
                    <a:pt x="17084" y="7200"/>
                    <a:pt x="17084" y="12000"/>
                  </a:cubicBezTo>
                  <a:cubicBezTo>
                    <a:pt x="17084" y="14400"/>
                    <a:pt x="16887" y="19200"/>
                    <a:pt x="16495" y="19200"/>
                  </a:cubicBezTo>
                  <a:close/>
                  <a:moveTo>
                    <a:pt x="11978" y="19200"/>
                  </a:moveTo>
                  <a:cubicBezTo>
                    <a:pt x="11978" y="19200"/>
                    <a:pt x="11978" y="19200"/>
                    <a:pt x="11978" y="19200"/>
                  </a:cubicBezTo>
                  <a:cubicBezTo>
                    <a:pt x="9622" y="21600"/>
                    <a:pt x="9622" y="21600"/>
                    <a:pt x="9622" y="21600"/>
                  </a:cubicBezTo>
                  <a:cubicBezTo>
                    <a:pt x="9425" y="21600"/>
                    <a:pt x="9229" y="14400"/>
                    <a:pt x="9229" y="9600"/>
                  </a:cubicBezTo>
                  <a:cubicBezTo>
                    <a:pt x="9229" y="7200"/>
                    <a:pt x="9425" y="0"/>
                    <a:pt x="9622" y="0"/>
                  </a:cubicBezTo>
                  <a:cubicBezTo>
                    <a:pt x="9622" y="0"/>
                    <a:pt x="9622" y="0"/>
                    <a:pt x="9622" y="0"/>
                  </a:cubicBezTo>
                  <a:cubicBezTo>
                    <a:pt x="11978" y="4800"/>
                    <a:pt x="11978" y="4800"/>
                    <a:pt x="11978" y="4800"/>
                  </a:cubicBezTo>
                  <a:cubicBezTo>
                    <a:pt x="12371" y="4800"/>
                    <a:pt x="12567" y="7200"/>
                    <a:pt x="12567" y="12000"/>
                  </a:cubicBezTo>
                  <a:cubicBezTo>
                    <a:pt x="12567" y="14400"/>
                    <a:pt x="12371" y="19200"/>
                    <a:pt x="11978" y="19200"/>
                  </a:cubicBezTo>
                  <a:close/>
                  <a:moveTo>
                    <a:pt x="7462" y="19200"/>
                  </a:moveTo>
                  <a:cubicBezTo>
                    <a:pt x="7462" y="19200"/>
                    <a:pt x="7462" y="19200"/>
                    <a:pt x="7462" y="19200"/>
                  </a:cubicBezTo>
                  <a:cubicBezTo>
                    <a:pt x="5105" y="19200"/>
                    <a:pt x="5105" y="19200"/>
                    <a:pt x="5105" y="19200"/>
                  </a:cubicBezTo>
                  <a:cubicBezTo>
                    <a:pt x="4909" y="19200"/>
                    <a:pt x="4516" y="14400"/>
                    <a:pt x="4516" y="9600"/>
                  </a:cubicBezTo>
                  <a:cubicBezTo>
                    <a:pt x="4516" y="7200"/>
                    <a:pt x="4909" y="0"/>
                    <a:pt x="5105" y="0"/>
                  </a:cubicBezTo>
                  <a:cubicBezTo>
                    <a:pt x="5105" y="0"/>
                    <a:pt x="5105" y="0"/>
                    <a:pt x="5105" y="0"/>
                  </a:cubicBezTo>
                  <a:cubicBezTo>
                    <a:pt x="7462" y="4800"/>
                    <a:pt x="7462" y="4800"/>
                    <a:pt x="7462" y="4800"/>
                  </a:cubicBezTo>
                  <a:cubicBezTo>
                    <a:pt x="7658" y="4800"/>
                    <a:pt x="7855" y="7200"/>
                    <a:pt x="7855" y="12000"/>
                  </a:cubicBezTo>
                  <a:cubicBezTo>
                    <a:pt x="7855" y="14400"/>
                    <a:pt x="7658" y="19200"/>
                    <a:pt x="7462" y="19200"/>
                  </a:cubicBezTo>
                  <a:close/>
                  <a:moveTo>
                    <a:pt x="2749" y="19200"/>
                  </a:moveTo>
                  <a:cubicBezTo>
                    <a:pt x="2749" y="19200"/>
                    <a:pt x="2749" y="19200"/>
                    <a:pt x="2749" y="19200"/>
                  </a:cubicBezTo>
                  <a:cubicBezTo>
                    <a:pt x="589" y="19200"/>
                    <a:pt x="589" y="19200"/>
                    <a:pt x="589" y="19200"/>
                  </a:cubicBezTo>
                  <a:cubicBezTo>
                    <a:pt x="196" y="19200"/>
                    <a:pt x="0" y="14400"/>
                    <a:pt x="0" y="9600"/>
                  </a:cubicBezTo>
                  <a:cubicBezTo>
                    <a:pt x="0" y="7200"/>
                    <a:pt x="196" y="0"/>
                    <a:pt x="589" y="0"/>
                  </a:cubicBezTo>
                  <a:cubicBezTo>
                    <a:pt x="589" y="0"/>
                    <a:pt x="589" y="0"/>
                    <a:pt x="589" y="0"/>
                  </a:cubicBezTo>
                  <a:cubicBezTo>
                    <a:pt x="2945" y="4800"/>
                    <a:pt x="2945" y="4800"/>
                    <a:pt x="2945" y="4800"/>
                  </a:cubicBezTo>
                  <a:cubicBezTo>
                    <a:pt x="3142" y="4800"/>
                    <a:pt x="3338" y="7200"/>
                    <a:pt x="3338" y="12000"/>
                  </a:cubicBezTo>
                  <a:cubicBezTo>
                    <a:pt x="3338" y="14400"/>
                    <a:pt x="3142" y="19200"/>
                    <a:pt x="2749" y="19200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21" name="Freeform 108"/>
            <p:cNvSpPr/>
            <p:nvPr/>
          </p:nvSpPr>
          <p:spPr>
            <a:xfrm>
              <a:off x="346389" y="341807"/>
              <a:ext cx="1313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73" y="17280"/>
                  </a:moveTo>
                  <a:cubicBezTo>
                    <a:pt x="17673" y="17280"/>
                    <a:pt x="17673" y="17280"/>
                    <a:pt x="17673" y="17280"/>
                  </a:cubicBezTo>
                  <a:cubicBezTo>
                    <a:pt x="5891" y="21600"/>
                    <a:pt x="5891" y="21600"/>
                    <a:pt x="5891" y="21600"/>
                  </a:cubicBezTo>
                  <a:cubicBezTo>
                    <a:pt x="3927" y="21600"/>
                    <a:pt x="0" y="17280"/>
                    <a:pt x="0" y="8640"/>
                  </a:cubicBezTo>
                  <a:cubicBezTo>
                    <a:pt x="0" y="4320"/>
                    <a:pt x="3927" y="0"/>
                    <a:pt x="5891" y="0"/>
                  </a:cubicBezTo>
                  <a:cubicBezTo>
                    <a:pt x="5891" y="0"/>
                    <a:pt x="5891" y="0"/>
                    <a:pt x="5891" y="0"/>
                  </a:cubicBezTo>
                  <a:cubicBezTo>
                    <a:pt x="17673" y="0"/>
                    <a:pt x="17673" y="0"/>
                    <a:pt x="17673" y="0"/>
                  </a:cubicBezTo>
                  <a:cubicBezTo>
                    <a:pt x="19636" y="0"/>
                    <a:pt x="21600" y="0"/>
                    <a:pt x="21600" y="8640"/>
                  </a:cubicBezTo>
                  <a:cubicBezTo>
                    <a:pt x="21600" y="12960"/>
                    <a:pt x="19636" y="17280"/>
                    <a:pt x="17673" y="17280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22" name="Freeform 109"/>
            <p:cNvSpPr/>
            <p:nvPr/>
          </p:nvSpPr>
          <p:spPr>
            <a:xfrm>
              <a:off x="72710" y="182788"/>
              <a:ext cx="48981" cy="40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4" y="6988"/>
                  </a:moveTo>
                  <a:cubicBezTo>
                    <a:pt x="1580" y="635"/>
                    <a:pt x="6322" y="0"/>
                    <a:pt x="11063" y="0"/>
                  </a:cubicBezTo>
                  <a:cubicBezTo>
                    <a:pt x="18966" y="0"/>
                    <a:pt x="20546" y="3176"/>
                    <a:pt x="20546" y="6988"/>
                  </a:cubicBezTo>
                  <a:cubicBezTo>
                    <a:pt x="20546" y="17153"/>
                    <a:pt x="20546" y="17153"/>
                    <a:pt x="20546" y="17153"/>
                  </a:cubicBezTo>
                  <a:cubicBezTo>
                    <a:pt x="20546" y="18424"/>
                    <a:pt x="21073" y="19694"/>
                    <a:pt x="21600" y="20965"/>
                  </a:cubicBezTo>
                  <a:cubicBezTo>
                    <a:pt x="15805" y="20965"/>
                    <a:pt x="15805" y="20965"/>
                    <a:pt x="15805" y="20965"/>
                  </a:cubicBezTo>
                  <a:cubicBezTo>
                    <a:pt x="15805" y="20329"/>
                    <a:pt x="15278" y="19694"/>
                    <a:pt x="15278" y="19059"/>
                  </a:cubicBezTo>
                  <a:cubicBezTo>
                    <a:pt x="13698" y="20965"/>
                    <a:pt x="10010" y="21600"/>
                    <a:pt x="7376" y="21600"/>
                  </a:cubicBezTo>
                  <a:cubicBezTo>
                    <a:pt x="3161" y="21600"/>
                    <a:pt x="0" y="19694"/>
                    <a:pt x="0" y="15247"/>
                  </a:cubicBezTo>
                  <a:cubicBezTo>
                    <a:pt x="0" y="10165"/>
                    <a:pt x="3688" y="8894"/>
                    <a:pt x="6849" y="8894"/>
                  </a:cubicBezTo>
                  <a:cubicBezTo>
                    <a:pt x="12644" y="8259"/>
                    <a:pt x="12644" y="8259"/>
                    <a:pt x="12644" y="8259"/>
                  </a:cubicBezTo>
                  <a:cubicBezTo>
                    <a:pt x="14751" y="8259"/>
                    <a:pt x="15278" y="7624"/>
                    <a:pt x="15278" y="6353"/>
                  </a:cubicBezTo>
                  <a:cubicBezTo>
                    <a:pt x="15278" y="4447"/>
                    <a:pt x="14224" y="3812"/>
                    <a:pt x="10537" y="3812"/>
                  </a:cubicBezTo>
                  <a:cubicBezTo>
                    <a:pt x="8429" y="3812"/>
                    <a:pt x="7376" y="3812"/>
                    <a:pt x="6322" y="6988"/>
                  </a:cubicBezTo>
                  <a:lnTo>
                    <a:pt x="1054" y="6988"/>
                  </a:lnTo>
                  <a:close/>
                  <a:moveTo>
                    <a:pt x="15278" y="10800"/>
                  </a:moveTo>
                  <a:cubicBezTo>
                    <a:pt x="14224" y="11435"/>
                    <a:pt x="13171" y="12071"/>
                    <a:pt x="12117" y="12071"/>
                  </a:cubicBezTo>
                  <a:cubicBezTo>
                    <a:pt x="8956" y="12071"/>
                    <a:pt x="8956" y="12071"/>
                    <a:pt x="8956" y="12071"/>
                  </a:cubicBezTo>
                  <a:cubicBezTo>
                    <a:pt x="6849" y="12706"/>
                    <a:pt x="5795" y="13341"/>
                    <a:pt x="5795" y="15247"/>
                  </a:cubicBezTo>
                  <a:cubicBezTo>
                    <a:pt x="5795" y="16518"/>
                    <a:pt x="7376" y="17788"/>
                    <a:pt x="9483" y="17788"/>
                  </a:cubicBezTo>
                  <a:cubicBezTo>
                    <a:pt x="12117" y="17788"/>
                    <a:pt x="15278" y="15882"/>
                    <a:pt x="15278" y="12706"/>
                  </a:cubicBezTo>
                  <a:lnTo>
                    <a:pt x="15278" y="10800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23" name="Freeform 110"/>
            <p:cNvSpPr/>
            <p:nvPr/>
          </p:nvSpPr>
          <p:spPr>
            <a:xfrm>
              <a:off x="173194" y="96948"/>
              <a:ext cx="49990" cy="5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57" y="0"/>
                    <a:pt x="5657" y="0"/>
                    <a:pt x="5657" y="0"/>
                  </a:cubicBezTo>
                  <a:cubicBezTo>
                    <a:pt x="5657" y="7200"/>
                    <a:pt x="5657" y="7200"/>
                    <a:pt x="5657" y="7200"/>
                  </a:cubicBezTo>
                  <a:cubicBezTo>
                    <a:pt x="5657" y="7200"/>
                    <a:pt x="5657" y="7200"/>
                    <a:pt x="5657" y="7200"/>
                  </a:cubicBezTo>
                  <a:cubicBezTo>
                    <a:pt x="6686" y="6240"/>
                    <a:pt x="9257" y="5280"/>
                    <a:pt x="12343" y="5280"/>
                  </a:cubicBezTo>
                  <a:cubicBezTo>
                    <a:pt x="17486" y="5280"/>
                    <a:pt x="21600" y="8160"/>
                    <a:pt x="21600" y="13440"/>
                  </a:cubicBezTo>
                  <a:cubicBezTo>
                    <a:pt x="21600" y="18720"/>
                    <a:pt x="16971" y="21600"/>
                    <a:pt x="11829" y="21600"/>
                  </a:cubicBezTo>
                  <a:cubicBezTo>
                    <a:pt x="9257" y="21600"/>
                    <a:pt x="7714" y="21120"/>
                    <a:pt x="5657" y="19200"/>
                  </a:cubicBezTo>
                  <a:cubicBezTo>
                    <a:pt x="5657" y="19200"/>
                    <a:pt x="5657" y="19200"/>
                    <a:pt x="5657" y="19200"/>
                  </a:cubicBezTo>
                  <a:cubicBezTo>
                    <a:pt x="5657" y="21120"/>
                    <a:pt x="5657" y="21120"/>
                    <a:pt x="5657" y="21120"/>
                  </a:cubicBezTo>
                  <a:cubicBezTo>
                    <a:pt x="0" y="21120"/>
                    <a:pt x="0" y="21120"/>
                    <a:pt x="0" y="21120"/>
                  </a:cubicBezTo>
                  <a:lnTo>
                    <a:pt x="0" y="0"/>
                  </a:lnTo>
                  <a:close/>
                  <a:moveTo>
                    <a:pt x="10800" y="17760"/>
                  </a:moveTo>
                  <a:cubicBezTo>
                    <a:pt x="13371" y="17760"/>
                    <a:pt x="15943" y="16320"/>
                    <a:pt x="15943" y="13440"/>
                  </a:cubicBezTo>
                  <a:cubicBezTo>
                    <a:pt x="15943" y="10560"/>
                    <a:pt x="13371" y="8640"/>
                    <a:pt x="10800" y="8640"/>
                  </a:cubicBezTo>
                  <a:cubicBezTo>
                    <a:pt x="7714" y="8640"/>
                    <a:pt x="5657" y="10560"/>
                    <a:pt x="5657" y="13440"/>
                  </a:cubicBezTo>
                  <a:cubicBezTo>
                    <a:pt x="5657" y="16320"/>
                    <a:pt x="7714" y="17760"/>
                    <a:pt x="10800" y="17760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24" name="Freeform 111"/>
            <p:cNvSpPr/>
            <p:nvPr/>
          </p:nvSpPr>
          <p:spPr>
            <a:xfrm>
              <a:off x="360528" y="123205"/>
              <a:ext cx="48980" cy="41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05" y="8023"/>
                  </a:moveTo>
                  <a:cubicBezTo>
                    <a:pt x="15278" y="5554"/>
                    <a:pt x="13171" y="4937"/>
                    <a:pt x="11063" y="4937"/>
                  </a:cubicBezTo>
                  <a:cubicBezTo>
                    <a:pt x="7376" y="4937"/>
                    <a:pt x="5795" y="6789"/>
                    <a:pt x="5795" y="10491"/>
                  </a:cubicBezTo>
                  <a:cubicBezTo>
                    <a:pt x="5795" y="14811"/>
                    <a:pt x="7376" y="16663"/>
                    <a:pt x="11063" y="16663"/>
                  </a:cubicBezTo>
                  <a:cubicBezTo>
                    <a:pt x="13698" y="16663"/>
                    <a:pt x="15278" y="15429"/>
                    <a:pt x="15805" y="12960"/>
                  </a:cubicBezTo>
                  <a:cubicBezTo>
                    <a:pt x="21600" y="12960"/>
                    <a:pt x="21600" y="12960"/>
                    <a:pt x="21600" y="12960"/>
                  </a:cubicBezTo>
                  <a:cubicBezTo>
                    <a:pt x="20546" y="19749"/>
                    <a:pt x="16332" y="21600"/>
                    <a:pt x="10537" y="21600"/>
                  </a:cubicBezTo>
                  <a:cubicBezTo>
                    <a:pt x="4215" y="21600"/>
                    <a:pt x="0" y="18514"/>
                    <a:pt x="0" y="10491"/>
                  </a:cubicBezTo>
                  <a:cubicBezTo>
                    <a:pt x="0" y="3086"/>
                    <a:pt x="4215" y="0"/>
                    <a:pt x="11063" y="0"/>
                  </a:cubicBezTo>
                  <a:cubicBezTo>
                    <a:pt x="15278" y="0"/>
                    <a:pt x="20546" y="1234"/>
                    <a:pt x="21600" y="8023"/>
                  </a:cubicBezTo>
                  <a:lnTo>
                    <a:pt x="15805" y="8023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939" name="Group 11"/>
          <p:cNvGrpSpPr/>
          <p:nvPr/>
        </p:nvGrpSpPr>
        <p:grpSpPr>
          <a:xfrm>
            <a:off x="3421743" y="1498833"/>
            <a:ext cx="535744" cy="625623"/>
            <a:chOff x="0" y="0"/>
            <a:chExt cx="535742" cy="625621"/>
          </a:xfrm>
        </p:grpSpPr>
        <p:sp>
          <p:nvSpPr>
            <p:cNvPr id="926" name="Freeform 70"/>
            <p:cNvSpPr/>
            <p:nvPr/>
          </p:nvSpPr>
          <p:spPr>
            <a:xfrm>
              <a:off x="0" y="-1"/>
              <a:ext cx="535743" cy="625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9" y="0"/>
                    <a:pt x="0" y="4122"/>
                    <a:pt x="0" y="9234"/>
                  </a:cubicBezTo>
                  <a:cubicBezTo>
                    <a:pt x="0" y="14345"/>
                    <a:pt x="4859" y="18467"/>
                    <a:pt x="10824" y="18467"/>
                  </a:cubicBezTo>
                  <a:cubicBezTo>
                    <a:pt x="10968" y="18467"/>
                    <a:pt x="11113" y="18467"/>
                    <a:pt x="11305" y="18467"/>
                  </a:cubicBezTo>
                  <a:cubicBezTo>
                    <a:pt x="15635" y="21600"/>
                    <a:pt x="15635" y="21600"/>
                    <a:pt x="15635" y="21600"/>
                  </a:cubicBezTo>
                  <a:cubicBezTo>
                    <a:pt x="16116" y="17272"/>
                    <a:pt x="16116" y="17272"/>
                    <a:pt x="16116" y="17272"/>
                  </a:cubicBezTo>
                  <a:cubicBezTo>
                    <a:pt x="19387" y="15664"/>
                    <a:pt x="21600" y="12655"/>
                    <a:pt x="21600" y="9234"/>
                  </a:cubicBezTo>
                  <a:cubicBezTo>
                    <a:pt x="21600" y="4122"/>
                    <a:pt x="16741" y="0"/>
                    <a:pt x="10824" y="0"/>
                  </a:cubicBezTo>
                </a:path>
              </a:pathLst>
            </a:custGeom>
            <a:solidFill>
              <a:srgbClr val="C7C4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27" name="Freeform 71"/>
            <p:cNvSpPr/>
            <p:nvPr/>
          </p:nvSpPr>
          <p:spPr>
            <a:xfrm>
              <a:off x="0" y="504"/>
              <a:ext cx="535743" cy="625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234"/>
                  </a:moveTo>
                  <a:cubicBezTo>
                    <a:pt x="21600" y="4122"/>
                    <a:pt x="16741" y="0"/>
                    <a:pt x="10824" y="0"/>
                  </a:cubicBezTo>
                  <a:cubicBezTo>
                    <a:pt x="4859" y="0"/>
                    <a:pt x="0" y="4122"/>
                    <a:pt x="0" y="9234"/>
                  </a:cubicBezTo>
                  <a:cubicBezTo>
                    <a:pt x="0" y="14345"/>
                    <a:pt x="4859" y="18467"/>
                    <a:pt x="10824" y="18467"/>
                  </a:cubicBezTo>
                  <a:cubicBezTo>
                    <a:pt x="10968" y="18467"/>
                    <a:pt x="11113" y="18467"/>
                    <a:pt x="11305" y="18467"/>
                  </a:cubicBezTo>
                  <a:cubicBezTo>
                    <a:pt x="15635" y="21600"/>
                    <a:pt x="15635" y="21600"/>
                    <a:pt x="15635" y="21600"/>
                  </a:cubicBezTo>
                  <a:cubicBezTo>
                    <a:pt x="16116" y="17272"/>
                    <a:pt x="16116" y="17272"/>
                    <a:pt x="16116" y="17272"/>
                  </a:cubicBezTo>
                  <a:cubicBezTo>
                    <a:pt x="19387" y="15664"/>
                    <a:pt x="21600" y="12655"/>
                    <a:pt x="21600" y="9234"/>
                  </a:cubicBezTo>
                  <a:close/>
                </a:path>
              </a:pathLst>
            </a:custGeom>
            <a:blipFill rotWithShape="1">
              <a:blip r:embed="rId1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28" name="Freeform 112"/>
            <p:cNvSpPr/>
            <p:nvPr/>
          </p:nvSpPr>
          <p:spPr>
            <a:xfrm>
              <a:off x="66051" y="110803"/>
              <a:ext cx="380918" cy="282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490" fill="norm" stroke="1" extrusionOk="0">
                  <a:moveTo>
                    <a:pt x="21442" y="7659"/>
                  </a:moveTo>
                  <a:cubicBezTo>
                    <a:pt x="3352" y="21454"/>
                    <a:pt x="3352" y="21454"/>
                    <a:pt x="3352" y="21454"/>
                  </a:cubicBezTo>
                  <a:cubicBezTo>
                    <a:pt x="3217" y="21545"/>
                    <a:pt x="3014" y="21454"/>
                    <a:pt x="2947" y="21273"/>
                  </a:cubicBezTo>
                  <a:cubicBezTo>
                    <a:pt x="44" y="14284"/>
                    <a:pt x="44" y="14284"/>
                    <a:pt x="44" y="14284"/>
                  </a:cubicBezTo>
                  <a:cubicBezTo>
                    <a:pt x="-23" y="14194"/>
                    <a:pt x="-23" y="13921"/>
                    <a:pt x="112" y="13831"/>
                  </a:cubicBezTo>
                  <a:cubicBezTo>
                    <a:pt x="18202" y="36"/>
                    <a:pt x="18202" y="36"/>
                    <a:pt x="18202" y="36"/>
                  </a:cubicBezTo>
                  <a:cubicBezTo>
                    <a:pt x="18337" y="-55"/>
                    <a:pt x="18540" y="36"/>
                    <a:pt x="18607" y="217"/>
                  </a:cubicBezTo>
                  <a:cubicBezTo>
                    <a:pt x="21510" y="7206"/>
                    <a:pt x="21510" y="7206"/>
                    <a:pt x="21510" y="7206"/>
                  </a:cubicBezTo>
                  <a:cubicBezTo>
                    <a:pt x="21577" y="7296"/>
                    <a:pt x="21577" y="7569"/>
                    <a:pt x="21442" y="7659"/>
                  </a:cubicBezTo>
                  <a:close/>
                  <a:moveTo>
                    <a:pt x="3284" y="20637"/>
                  </a:moveTo>
                  <a:cubicBezTo>
                    <a:pt x="20902" y="7206"/>
                    <a:pt x="20902" y="7206"/>
                    <a:pt x="20902" y="7206"/>
                  </a:cubicBezTo>
                  <a:cubicBezTo>
                    <a:pt x="18270" y="853"/>
                    <a:pt x="18270" y="853"/>
                    <a:pt x="18270" y="853"/>
                  </a:cubicBezTo>
                  <a:cubicBezTo>
                    <a:pt x="652" y="14284"/>
                    <a:pt x="652" y="14284"/>
                    <a:pt x="652" y="14284"/>
                  </a:cubicBezTo>
                  <a:lnTo>
                    <a:pt x="3284" y="20637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29" name="Freeform 113"/>
            <p:cNvSpPr/>
            <p:nvPr/>
          </p:nvSpPr>
          <p:spPr>
            <a:xfrm>
              <a:off x="103222" y="270869"/>
              <a:ext cx="32898" cy="5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5" h="21014" fill="norm" stroke="1" extrusionOk="0">
                  <a:moveTo>
                    <a:pt x="18913" y="20811"/>
                  </a:moveTo>
                  <a:cubicBezTo>
                    <a:pt x="17423" y="21302"/>
                    <a:pt x="15933" y="20811"/>
                    <a:pt x="15188" y="20320"/>
                  </a:cubicBezTo>
                  <a:cubicBezTo>
                    <a:pt x="292" y="3138"/>
                    <a:pt x="292" y="3138"/>
                    <a:pt x="292" y="3138"/>
                  </a:cubicBezTo>
                  <a:cubicBezTo>
                    <a:pt x="-453" y="2157"/>
                    <a:pt x="292" y="684"/>
                    <a:pt x="1781" y="193"/>
                  </a:cubicBezTo>
                  <a:cubicBezTo>
                    <a:pt x="3271" y="-298"/>
                    <a:pt x="4761" y="193"/>
                    <a:pt x="5506" y="1175"/>
                  </a:cubicBezTo>
                  <a:cubicBezTo>
                    <a:pt x="20402" y="18357"/>
                    <a:pt x="20402" y="18357"/>
                    <a:pt x="20402" y="18357"/>
                  </a:cubicBezTo>
                  <a:cubicBezTo>
                    <a:pt x="21147" y="19338"/>
                    <a:pt x="20402" y="20320"/>
                    <a:pt x="18913" y="20811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30" name="Freeform 114"/>
            <p:cNvSpPr/>
            <p:nvPr/>
          </p:nvSpPr>
          <p:spPr>
            <a:xfrm>
              <a:off x="153196" y="242781"/>
              <a:ext cx="33408" cy="51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1" h="20985" fill="norm" stroke="1" extrusionOk="0">
                  <a:moveTo>
                    <a:pt x="18930" y="20450"/>
                  </a:moveTo>
                  <a:cubicBezTo>
                    <a:pt x="17440" y="21432"/>
                    <a:pt x="15950" y="20941"/>
                    <a:pt x="15205" y="19959"/>
                  </a:cubicBezTo>
                  <a:cubicBezTo>
                    <a:pt x="309" y="2777"/>
                    <a:pt x="309" y="2777"/>
                    <a:pt x="309" y="2777"/>
                  </a:cubicBezTo>
                  <a:cubicBezTo>
                    <a:pt x="-436" y="1796"/>
                    <a:pt x="309" y="814"/>
                    <a:pt x="1054" y="323"/>
                  </a:cubicBezTo>
                  <a:cubicBezTo>
                    <a:pt x="2543" y="-168"/>
                    <a:pt x="4778" y="-168"/>
                    <a:pt x="5523" y="814"/>
                  </a:cubicBezTo>
                  <a:cubicBezTo>
                    <a:pt x="20419" y="17996"/>
                    <a:pt x="20419" y="17996"/>
                    <a:pt x="20419" y="17996"/>
                  </a:cubicBezTo>
                  <a:cubicBezTo>
                    <a:pt x="21164" y="18977"/>
                    <a:pt x="20419" y="19959"/>
                    <a:pt x="18930" y="20450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31" name="Freeform 115"/>
            <p:cNvSpPr/>
            <p:nvPr/>
          </p:nvSpPr>
          <p:spPr>
            <a:xfrm>
              <a:off x="209270" y="216191"/>
              <a:ext cx="33382" cy="51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5" h="20985" fill="norm" stroke="1" extrusionOk="0">
                  <a:moveTo>
                    <a:pt x="18913" y="20662"/>
                  </a:moveTo>
                  <a:cubicBezTo>
                    <a:pt x="17423" y="21153"/>
                    <a:pt x="15933" y="21153"/>
                    <a:pt x="15188" y="20171"/>
                  </a:cubicBezTo>
                  <a:cubicBezTo>
                    <a:pt x="292" y="2989"/>
                    <a:pt x="292" y="2989"/>
                    <a:pt x="292" y="2989"/>
                  </a:cubicBezTo>
                  <a:cubicBezTo>
                    <a:pt x="-453" y="2008"/>
                    <a:pt x="292" y="1026"/>
                    <a:pt x="1781" y="535"/>
                  </a:cubicBezTo>
                  <a:cubicBezTo>
                    <a:pt x="3271" y="-447"/>
                    <a:pt x="4761" y="44"/>
                    <a:pt x="5506" y="1026"/>
                  </a:cubicBezTo>
                  <a:cubicBezTo>
                    <a:pt x="20402" y="18208"/>
                    <a:pt x="20402" y="18208"/>
                    <a:pt x="20402" y="18208"/>
                  </a:cubicBezTo>
                  <a:cubicBezTo>
                    <a:pt x="21147" y="19189"/>
                    <a:pt x="20402" y="20171"/>
                    <a:pt x="18913" y="20662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32" name="Freeform 116"/>
            <p:cNvSpPr/>
            <p:nvPr/>
          </p:nvSpPr>
          <p:spPr>
            <a:xfrm>
              <a:off x="128468" y="256225"/>
              <a:ext cx="39969" cy="64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123" fill="norm" stroke="1" extrusionOk="0">
                  <a:moveTo>
                    <a:pt x="19374" y="20968"/>
                  </a:moveTo>
                  <a:cubicBezTo>
                    <a:pt x="18139" y="21361"/>
                    <a:pt x="16905" y="20968"/>
                    <a:pt x="16288" y="20183"/>
                  </a:cubicBezTo>
                  <a:cubicBezTo>
                    <a:pt x="242" y="2510"/>
                    <a:pt x="242" y="2510"/>
                    <a:pt x="242" y="2510"/>
                  </a:cubicBezTo>
                  <a:cubicBezTo>
                    <a:pt x="-375" y="1725"/>
                    <a:pt x="242" y="939"/>
                    <a:pt x="1476" y="154"/>
                  </a:cubicBezTo>
                  <a:cubicBezTo>
                    <a:pt x="2094" y="-239"/>
                    <a:pt x="3945" y="154"/>
                    <a:pt x="4562" y="939"/>
                  </a:cubicBezTo>
                  <a:cubicBezTo>
                    <a:pt x="20608" y="18612"/>
                    <a:pt x="20608" y="18612"/>
                    <a:pt x="20608" y="18612"/>
                  </a:cubicBezTo>
                  <a:cubicBezTo>
                    <a:pt x="21225" y="19397"/>
                    <a:pt x="20608" y="20576"/>
                    <a:pt x="19374" y="20968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33" name="Freeform 117"/>
            <p:cNvSpPr/>
            <p:nvPr/>
          </p:nvSpPr>
          <p:spPr>
            <a:xfrm>
              <a:off x="180671" y="232493"/>
              <a:ext cx="39581" cy="64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123" fill="norm" stroke="1" extrusionOk="0">
                  <a:moveTo>
                    <a:pt x="20111" y="20968"/>
                  </a:moveTo>
                  <a:cubicBezTo>
                    <a:pt x="18841" y="21361"/>
                    <a:pt x="16935" y="20968"/>
                    <a:pt x="16300" y="20183"/>
                  </a:cubicBezTo>
                  <a:cubicBezTo>
                    <a:pt x="417" y="2510"/>
                    <a:pt x="417" y="2510"/>
                    <a:pt x="417" y="2510"/>
                  </a:cubicBezTo>
                  <a:cubicBezTo>
                    <a:pt x="-218" y="1725"/>
                    <a:pt x="-218" y="546"/>
                    <a:pt x="1053" y="154"/>
                  </a:cubicBezTo>
                  <a:cubicBezTo>
                    <a:pt x="2323" y="-239"/>
                    <a:pt x="4229" y="154"/>
                    <a:pt x="4864" y="939"/>
                  </a:cubicBezTo>
                  <a:cubicBezTo>
                    <a:pt x="20747" y="18612"/>
                    <a:pt x="20747" y="18612"/>
                    <a:pt x="20747" y="18612"/>
                  </a:cubicBezTo>
                  <a:cubicBezTo>
                    <a:pt x="21382" y="19397"/>
                    <a:pt x="21382" y="20183"/>
                    <a:pt x="20111" y="20968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34" name="Freeform 118"/>
            <p:cNvSpPr/>
            <p:nvPr/>
          </p:nvSpPr>
          <p:spPr>
            <a:xfrm>
              <a:off x="267817" y="183514"/>
              <a:ext cx="33409" cy="51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1" h="21003" fill="norm" stroke="1" extrusionOk="0">
                  <a:moveTo>
                    <a:pt x="18930" y="20811"/>
                  </a:moveTo>
                  <a:cubicBezTo>
                    <a:pt x="17440" y="21302"/>
                    <a:pt x="15950" y="20811"/>
                    <a:pt x="15205" y="19829"/>
                  </a:cubicBezTo>
                  <a:cubicBezTo>
                    <a:pt x="309" y="2647"/>
                    <a:pt x="309" y="2647"/>
                    <a:pt x="309" y="2647"/>
                  </a:cubicBezTo>
                  <a:cubicBezTo>
                    <a:pt x="-436" y="2157"/>
                    <a:pt x="309" y="684"/>
                    <a:pt x="1054" y="193"/>
                  </a:cubicBezTo>
                  <a:cubicBezTo>
                    <a:pt x="2543" y="-298"/>
                    <a:pt x="4778" y="193"/>
                    <a:pt x="5523" y="1175"/>
                  </a:cubicBezTo>
                  <a:cubicBezTo>
                    <a:pt x="20419" y="17866"/>
                    <a:pt x="20419" y="17866"/>
                    <a:pt x="20419" y="17866"/>
                  </a:cubicBezTo>
                  <a:cubicBezTo>
                    <a:pt x="21164" y="18847"/>
                    <a:pt x="20419" y="20320"/>
                    <a:pt x="18930" y="20811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35" name="Freeform 119"/>
            <p:cNvSpPr/>
            <p:nvPr/>
          </p:nvSpPr>
          <p:spPr>
            <a:xfrm>
              <a:off x="238411" y="199862"/>
              <a:ext cx="40411" cy="63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220" fill="norm" stroke="1" extrusionOk="0">
                  <a:moveTo>
                    <a:pt x="19805" y="21063"/>
                  </a:moveTo>
                  <a:cubicBezTo>
                    <a:pt x="18570" y="21463"/>
                    <a:pt x="16719" y="21063"/>
                    <a:pt x="16102" y="20263"/>
                  </a:cubicBezTo>
                  <a:cubicBezTo>
                    <a:pt x="673" y="2263"/>
                    <a:pt x="673" y="2263"/>
                    <a:pt x="673" y="2263"/>
                  </a:cubicBezTo>
                  <a:cubicBezTo>
                    <a:pt x="-561" y="1463"/>
                    <a:pt x="56" y="663"/>
                    <a:pt x="1290" y="263"/>
                  </a:cubicBezTo>
                  <a:cubicBezTo>
                    <a:pt x="2525" y="-137"/>
                    <a:pt x="3759" y="-137"/>
                    <a:pt x="4993" y="663"/>
                  </a:cubicBezTo>
                  <a:cubicBezTo>
                    <a:pt x="20422" y="19063"/>
                    <a:pt x="20422" y="19063"/>
                    <a:pt x="20422" y="19063"/>
                  </a:cubicBezTo>
                  <a:cubicBezTo>
                    <a:pt x="21039" y="19463"/>
                    <a:pt x="21039" y="20663"/>
                    <a:pt x="19805" y="21063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36" name="Freeform 120"/>
            <p:cNvSpPr/>
            <p:nvPr/>
          </p:nvSpPr>
          <p:spPr>
            <a:xfrm>
              <a:off x="326095" y="150188"/>
              <a:ext cx="32510" cy="51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133" fill="norm" stroke="1" extrusionOk="0">
                  <a:moveTo>
                    <a:pt x="19792" y="20811"/>
                  </a:moveTo>
                  <a:cubicBezTo>
                    <a:pt x="18249" y="21302"/>
                    <a:pt x="15935" y="21302"/>
                    <a:pt x="15164" y="20320"/>
                  </a:cubicBezTo>
                  <a:cubicBezTo>
                    <a:pt x="506" y="3138"/>
                    <a:pt x="506" y="3138"/>
                    <a:pt x="506" y="3138"/>
                  </a:cubicBezTo>
                  <a:cubicBezTo>
                    <a:pt x="-265" y="2157"/>
                    <a:pt x="-265" y="1175"/>
                    <a:pt x="1278" y="193"/>
                  </a:cubicBezTo>
                  <a:cubicBezTo>
                    <a:pt x="2821" y="-298"/>
                    <a:pt x="5135" y="193"/>
                    <a:pt x="5906" y="1175"/>
                  </a:cubicBezTo>
                  <a:cubicBezTo>
                    <a:pt x="20564" y="18357"/>
                    <a:pt x="20564" y="18357"/>
                    <a:pt x="20564" y="18357"/>
                  </a:cubicBezTo>
                  <a:cubicBezTo>
                    <a:pt x="21335" y="19338"/>
                    <a:pt x="21335" y="20320"/>
                    <a:pt x="19792" y="20811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37" name="Freeform 121"/>
            <p:cNvSpPr/>
            <p:nvPr/>
          </p:nvSpPr>
          <p:spPr>
            <a:xfrm>
              <a:off x="296622" y="166850"/>
              <a:ext cx="40456" cy="63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004" fill="norm" stroke="1" extrusionOk="0">
                  <a:moveTo>
                    <a:pt x="19374" y="20576"/>
                  </a:moveTo>
                  <a:cubicBezTo>
                    <a:pt x="18139" y="21361"/>
                    <a:pt x="16905" y="20968"/>
                    <a:pt x="16288" y="20183"/>
                  </a:cubicBezTo>
                  <a:cubicBezTo>
                    <a:pt x="242" y="2510"/>
                    <a:pt x="242" y="2510"/>
                    <a:pt x="242" y="2510"/>
                  </a:cubicBezTo>
                  <a:cubicBezTo>
                    <a:pt x="-375" y="1725"/>
                    <a:pt x="242" y="546"/>
                    <a:pt x="1476" y="154"/>
                  </a:cubicBezTo>
                  <a:cubicBezTo>
                    <a:pt x="2711" y="-239"/>
                    <a:pt x="3945" y="154"/>
                    <a:pt x="4562" y="939"/>
                  </a:cubicBezTo>
                  <a:cubicBezTo>
                    <a:pt x="20608" y="18612"/>
                    <a:pt x="20608" y="18612"/>
                    <a:pt x="20608" y="18612"/>
                  </a:cubicBezTo>
                  <a:cubicBezTo>
                    <a:pt x="21225" y="19397"/>
                    <a:pt x="20608" y="20183"/>
                    <a:pt x="19374" y="20576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38" name="Freeform 122"/>
            <p:cNvSpPr/>
            <p:nvPr/>
          </p:nvSpPr>
          <p:spPr>
            <a:xfrm>
              <a:off x="355196" y="134220"/>
              <a:ext cx="40456" cy="63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220" fill="norm" stroke="1" extrusionOk="0">
                  <a:moveTo>
                    <a:pt x="19374" y="21063"/>
                  </a:moveTo>
                  <a:cubicBezTo>
                    <a:pt x="18139" y="21463"/>
                    <a:pt x="16905" y="21063"/>
                    <a:pt x="16288" y="20263"/>
                  </a:cubicBezTo>
                  <a:cubicBezTo>
                    <a:pt x="242" y="2263"/>
                    <a:pt x="242" y="2263"/>
                    <a:pt x="242" y="2263"/>
                  </a:cubicBezTo>
                  <a:cubicBezTo>
                    <a:pt x="-375" y="1463"/>
                    <a:pt x="242" y="663"/>
                    <a:pt x="1476" y="263"/>
                  </a:cubicBezTo>
                  <a:cubicBezTo>
                    <a:pt x="2094" y="-137"/>
                    <a:pt x="3945" y="-137"/>
                    <a:pt x="4562" y="663"/>
                  </a:cubicBezTo>
                  <a:cubicBezTo>
                    <a:pt x="20608" y="18663"/>
                    <a:pt x="20608" y="18663"/>
                    <a:pt x="20608" y="18663"/>
                  </a:cubicBezTo>
                  <a:cubicBezTo>
                    <a:pt x="21225" y="19463"/>
                    <a:pt x="20608" y="20663"/>
                    <a:pt x="19374" y="21063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942" name="Group 19"/>
          <p:cNvGrpSpPr/>
          <p:nvPr/>
        </p:nvGrpSpPr>
        <p:grpSpPr>
          <a:xfrm>
            <a:off x="6640814" y="1713502"/>
            <a:ext cx="1788179" cy="851493"/>
            <a:chOff x="0" y="0"/>
            <a:chExt cx="1788178" cy="851491"/>
          </a:xfrm>
        </p:grpSpPr>
        <p:sp>
          <p:nvSpPr>
            <p:cNvPr id="940" name="TextBox 286"/>
            <p:cNvSpPr txBox="1"/>
            <p:nvPr/>
          </p:nvSpPr>
          <p:spPr>
            <a:xfrm>
              <a:off x="156222" y="0"/>
              <a:ext cx="1475741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rPr b="0"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</a:p>
          </p:txBody>
        </p:sp>
        <p:sp>
          <p:nvSpPr>
            <p:cNvPr id="941" name="Rectangle 287"/>
            <p:cNvSpPr txBox="1"/>
            <p:nvPr/>
          </p:nvSpPr>
          <p:spPr>
            <a:xfrm>
              <a:off x="0" y="264751"/>
              <a:ext cx="1788179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900"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输入您的标题输入您的标题 输入您的内容 输入您的标题输入您的标题 输入您的内容 输入</a:t>
              </a:r>
            </a:p>
          </p:txBody>
        </p:sp>
      </p:grpSp>
      <p:grpSp>
        <p:nvGrpSpPr>
          <p:cNvPr id="945" name="Group 288"/>
          <p:cNvGrpSpPr/>
          <p:nvPr/>
        </p:nvGrpSpPr>
        <p:grpSpPr>
          <a:xfrm>
            <a:off x="7430785" y="1432311"/>
            <a:ext cx="208236" cy="207615"/>
            <a:chOff x="0" y="0"/>
            <a:chExt cx="208234" cy="207613"/>
          </a:xfrm>
        </p:grpSpPr>
        <p:sp>
          <p:nvSpPr>
            <p:cNvPr id="943" name="Oval 289"/>
            <p:cNvSpPr/>
            <p:nvPr/>
          </p:nvSpPr>
          <p:spPr>
            <a:xfrm>
              <a:off x="53715" y="53301"/>
              <a:ext cx="100807" cy="101013"/>
            </a:xfrm>
            <a:prstGeom prst="ellipse">
              <a:avLst/>
            </a:prstGeom>
            <a:solidFill>
              <a:schemeClr val="accent3"/>
            </a:solidFill>
            <a:ln w="9525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44" name="Freeform 290"/>
            <p:cNvSpPr/>
            <p:nvPr/>
          </p:nvSpPr>
          <p:spPr>
            <a:xfrm>
              <a:off x="-1" y="0"/>
              <a:ext cx="208236" cy="207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6" y="0"/>
                  </a:moveTo>
                  <a:cubicBezTo>
                    <a:pt x="4851" y="0"/>
                    <a:pt x="0" y="4840"/>
                    <a:pt x="0" y="10800"/>
                  </a:cubicBezTo>
                  <a:cubicBezTo>
                    <a:pt x="0" y="16760"/>
                    <a:pt x="4851" y="21600"/>
                    <a:pt x="10826" y="21600"/>
                  </a:cubicBezTo>
                  <a:cubicBezTo>
                    <a:pt x="16800" y="21600"/>
                    <a:pt x="21600" y="16760"/>
                    <a:pt x="21600" y="10800"/>
                  </a:cubicBezTo>
                  <a:cubicBezTo>
                    <a:pt x="21600" y="4840"/>
                    <a:pt x="16800" y="0"/>
                    <a:pt x="10826" y="0"/>
                  </a:cubicBezTo>
                  <a:close/>
                  <a:moveTo>
                    <a:pt x="10826" y="19664"/>
                  </a:moveTo>
                  <a:cubicBezTo>
                    <a:pt x="5923" y="19664"/>
                    <a:pt x="1940" y="15691"/>
                    <a:pt x="1940" y="10800"/>
                  </a:cubicBezTo>
                  <a:cubicBezTo>
                    <a:pt x="1940" y="5909"/>
                    <a:pt x="5923" y="1936"/>
                    <a:pt x="10826" y="1936"/>
                  </a:cubicBezTo>
                  <a:cubicBezTo>
                    <a:pt x="15728" y="1936"/>
                    <a:pt x="19711" y="5909"/>
                    <a:pt x="19711" y="10800"/>
                  </a:cubicBezTo>
                  <a:cubicBezTo>
                    <a:pt x="19711" y="15691"/>
                    <a:pt x="15728" y="19664"/>
                    <a:pt x="10826" y="1966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948" name="Group 20"/>
          <p:cNvGrpSpPr/>
          <p:nvPr/>
        </p:nvGrpSpPr>
        <p:grpSpPr>
          <a:xfrm>
            <a:off x="6640814" y="2871530"/>
            <a:ext cx="1788179" cy="851493"/>
            <a:chOff x="0" y="0"/>
            <a:chExt cx="1788178" cy="851491"/>
          </a:xfrm>
        </p:grpSpPr>
        <p:sp>
          <p:nvSpPr>
            <p:cNvPr id="946" name="TextBox 291"/>
            <p:cNvSpPr txBox="1"/>
            <p:nvPr/>
          </p:nvSpPr>
          <p:spPr>
            <a:xfrm>
              <a:off x="156220" y="0"/>
              <a:ext cx="1475741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rPr b="0"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</a:p>
          </p:txBody>
        </p:sp>
        <p:sp>
          <p:nvSpPr>
            <p:cNvPr id="947" name="Rectangle 292"/>
            <p:cNvSpPr txBox="1"/>
            <p:nvPr/>
          </p:nvSpPr>
          <p:spPr>
            <a:xfrm>
              <a:off x="0" y="264751"/>
              <a:ext cx="1788179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900"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输入您的标题输入您的标题 输入您的内容 输入您的标题输入您的标题 输入您的内容 输入</a:t>
              </a:r>
            </a:p>
          </p:txBody>
        </p:sp>
      </p:grpSp>
      <p:grpSp>
        <p:nvGrpSpPr>
          <p:cNvPr id="951" name="Group 293"/>
          <p:cNvGrpSpPr/>
          <p:nvPr/>
        </p:nvGrpSpPr>
        <p:grpSpPr>
          <a:xfrm>
            <a:off x="7430785" y="2590340"/>
            <a:ext cx="208236" cy="207615"/>
            <a:chOff x="0" y="0"/>
            <a:chExt cx="208234" cy="207613"/>
          </a:xfrm>
        </p:grpSpPr>
        <p:sp>
          <p:nvSpPr>
            <p:cNvPr id="949" name="Oval 294"/>
            <p:cNvSpPr/>
            <p:nvPr/>
          </p:nvSpPr>
          <p:spPr>
            <a:xfrm>
              <a:off x="53715" y="53301"/>
              <a:ext cx="100807" cy="101013"/>
            </a:xfrm>
            <a:prstGeom prst="ellipse">
              <a:avLst/>
            </a:prstGeom>
            <a:solidFill>
              <a:schemeClr val="accent1">
                <a:lumOff val="44000"/>
              </a:schemeClr>
            </a:solidFill>
            <a:ln w="9525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50" name="Freeform 295"/>
            <p:cNvSpPr/>
            <p:nvPr/>
          </p:nvSpPr>
          <p:spPr>
            <a:xfrm>
              <a:off x="-1" y="0"/>
              <a:ext cx="208236" cy="207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6" y="0"/>
                  </a:moveTo>
                  <a:cubicBezTo>
                    <a:pt x="4851" y="0"/>
                    <a:pt x="0" y="4840"/>
                    <a:pt x="0" y="10800"/>
                  </a:cubicBezTo>
                  <a:cubicBezTo>
                    <a:pt x="0" y="16760"/>
                    <a:pt x="4851" y="21600"/>
                    <a:pt x="10826" y="21600"/>
                  </a:cubicBezTo>
                  <a:cubicBezTo>
                    <a:pt x="16800" y="21600"/>
                    <a:pt x="21600" y="16760"/>
                    <a:pt x="21600" y="10800"/>
                  </a:cubicBezTo>
                  <a:cubicBezTo>
                    <a:pt x="21600" y="4840"/>
                    <a:pt x="16800" y="0"/>
                    <a:pt x="10826" y="0"/>
                  </a:cubicBezTo>
                  <a:close/>
                  <a:moveTo>
                    <a:pt x="10826" y="19664"/>
                  </a:moveTo>
                  <a:cubicBezTo>
                    <a:pt x="5923" y="19664"/>
                    <a:pt x="1940" y="15691"/>
                    <a:pt x="1940" y="10800"/>
                  </a:cubicBezTo>
                  <a:cubicBezTo>
                    <a:pt x="1940" y="5909"/>
                    <a:pt x="5923" y="1936"/>
                    <a:pt x="10826" y="1936"/>
                  </a:cubicBezTo>
                  <a:cubicBezTo>
                    <a:pt x="15728" y="1936"/>
                    <a:pt x="19711" y="5909"/>
                    <a:pt x="19711" y="10800"/>
                  </a:cubicBezTo>
                  <a:cubicBezTo>
                    <a:pt x="19711" y="15691"/>
                    <a:pt x="15728" y="19664"/>
                    <a:pt x="10826" y="19664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9525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0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4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1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4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5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4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9"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Subtype="4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3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Class="entr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"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Class="entr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Class="entr" nodeType="after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1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Class="entr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5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Class="entr" nodeType="afterEffect" presetSubtype="16" presetID="23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Class="entr" nodeType="afterEffect" presetSubtype="1" presetID="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Class="entr" nodeType="afterEffect" presetSubtype="16" presetID="23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Class="entr" nodeType="afterEffect" presetSubtype="1" presetID="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Class="entr" nodeType="afterEffect" presetSubtype="16" presetID="23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Class="entr" nodeType="afterEffect" presetSubtype="1" presetID="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Class="entr" nodeType="afterEffect" presetSubtype="16" presetID="23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Class="entr" nodeType="afterEffect" presetSubtype="1" presetID="2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Class="entr" nodeType="afterEffect" presetSubtype="16" presetID="23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Class="entr" nodeType="afterEffect" presetSubtype="1" presetID="2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56" grpId="3"/>
      <p:bldP build="whole" bldLvl="1" animBg="1" rev="0" advAuto="0" spid="910" grpId="6"/>
      <p:bldP build="whole" bldLvl="1" animBg="1" rev="0" advAuto="0" spid="888" grpId="12"/>
      <p:bldP build="whole" bldLvl="1" animBg="1" rev="0" advAuto="0" spid="951" grpId="22"/>
      <p:bldP build="whole" bldLvl="1" animBg="1" rev="0" advAuto="0" spid="868" grpId="4"/>
      <p:bldP build="whole" bldLvl="1" animBg="1" rev="0" advAuto="0" spid="793" grpId="15"/>
      <p:bldP build="whole" bldLvl="1" animBg="1" rev="0" advAuto="0" spid="832" grpId="2"/>
      <p:bldP build="whole" bldLvl="1" animBg="1" rev="0" advAuto="0" spid="796" grpId="14"/>
      <p:bldP build="whole" bldLvl="1" animBg="1" rev="0" advAuto="0" spid="942" grpId="21"/>
      <p:bldP build="whole" bldLvl="1" animBg="1" rev="0" advAuto="0" spid="802" grpId="16"/>
      <p:bldP build="whole" bldLvl="1" animBg="1" rev="0" advAuto="0" spid="945" grpId="20"/>
      <p:bldP build="whole" bldLvl="1" animBg="1" rev="0" advAuto="0" spid="882" grpId="7"/>
      <p:bldP build="whole" bldLvl="1" animBg="1" rev="0" advAuto="0" spid="873" grpId="10"/>
      <p:bldP build="whole" bldLvl="1" animBg="1" rev="0" advAuto="0" spid="925" grpId="8"/>
      <p:bldP build="whole" bldLvl="1" animBg="1" rev="0" advAuto="0" spid="844" grpId="5"/>
      <p:bldP build="whole" bldLvl="1" animBg="1" rev="0" advAuto="0" spid="939" grpId="9"/>
      <p:bldP build="whole" bldLvl="1" animBg="1" rev="0" advAuto="0" spid="902" grpId="11"/>
      <p:bldP build="whole" bldLvl="1" animBg="1" rev="0" advAuto="0" spid="894" grpId="13"/>
      <p:bldP build="whole" bldLvl="1" animBg="1" rev="0" advAuto="0" spid="808" grpId="18"/>
      <p:bldP build="whole" bldLvl="1" animBg="1" rev="0" advAuto="0" spid="799" grpId="17"/>
      <p:bldP build="whole" bldLvl="1" animBg="1" rev="0" advAuto="0" spid="805" grpId="19"/>
      <p:bldP build="whole" bldLvl="1" animBg="1" rev="0" advAuto="0" spid="820" grpId="1"/>
      <p:bldP build="whole" bldLvl="1" animBg="1" rev="0" advAuto="0" spid="948" grpId="2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TextBox 3"/>
          <p:cNvSpPr txBox="1"/>
          <p:nvPr/>
        </p:nvSpPr>
        <p:spPr>
          <a:xfrm>
            <a:off x="731823" y="799408"/>
            <a:ext cx="1881360" cy="716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221" tIns="28221" rIns="28221" bIns="28221">
            <a:spAutoFit/>
          </a:bodyPr>
          <a:lstStyle>
            <a:lvl1pPr>
              <a:defRPr b="1" sz="3700">
                <a:solidFill>
                  <a:schemeClr val="accent3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目 录</a:t>
            </a:r>
          </a:p>
        </p:txBody>
      </p:sp>
      <p:sp>
        <p:nvSpPr>
          <p:cNvPr id="954" name="Straight Connector 22"/>
          <p:cNvSpPr/>
          <p:nvPr/>
        </p:nvSpPr>
        <p:spPr>
          <a:xfrm>
            <a:off x="558337" y="1426320"/>
            <a:ext cx="2022463" cy="1"/>
          </a:xfrm>
          <a:prstGeom prst="line">
            <a:avLst/>
          </a:prstGeom>
          <a:ln>
            <a:solidFill>
              <a:srgbClr val="FDA8F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55" name="Straight Connector 53"/>
          <p:cNvSpPr/>
          <p:nvPr/>
        </p:nvSpPr>
        <p:spPr>
          <a:xfrm flipH="1">
            <a:off x="1115004" y="1433920"/>
            <a:ext cx="1" cy="1246701"/>
          </a:xfrm>
          <a:prstGeom prst="line">
            <a:avLst/>
          </a:prstGeom>
          <a:ln>
            <a:solidFill>
              <a:srgbClr val="FDA8F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56" name="Straight Connector 55"/>
          <p:cNvSpPr/>
          <p:nvPr/>
        </p:nvSpPr>
        <p:spPr>
          <a:xfrm flipV="1">
            <a:off x="1115002" y="2325191"/>
            <a:ext cx="1387504" cy="360949"/>
          </a:xfrm>
          <a:prstGeom prst="line">
            <a:avLst/>
          </a:prstGeom>
          <a:ln>
            <a:solidFill>
              <a:srgbClr val="FDA8F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57" name="Straight Connector 57"/>
          <p:cNvSpPr/>
          <p:nvPr/>
        </p:nvSpPr>
        <p:spPr>
          <a:xfrm>
            <a:off x="2808227" y="2787981"/>
            <a:ext cx="1" cy="243326"/>
          </a:xfrm>
          <a:prstGeom prst="line">
            <a:avLst/>
          </a:prstGeom>
          <a:ln>
            <a:solidFill>
              <a:srgbClr val="FDA8F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58" name="Straight Connector 58"/>
          <p:cNvSpPr/>
          <p:nvPr/>
        </p:nvSpPr>
        <p:spPr>
          <a:xfrm flipV="1">
            <a:off x="2808226" y="2675880"/>
            <a:ext cx="1387504" cy="360949"/>
          </a:xfrm>
          <a:prstGeom prst="line">
            <a:avLst/>
          </a:prstGeom>
          <a:ln>
            <a:solidFill>
              <a:srgbClr val="FDA8F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59" name="Straight Connector 60"/>
          <p:cNvSpPr/>
          <p:nvPr/>
        </p:nvSpPr>
        <p:spPr>
          <a:xfrm>
            <a:off x="4467669" y="3138670"/>
            <a:ext cx="1" cy="243326"/>
          </a:xfrm>
          <a:prstGeom prst="line">
            <a:avLst/>
          </a:prstGeom>
          <a:ln>
            <a:solidFill>
              <a:srgbClr val="A6A6A6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60" name="Straight Connector 61"/>
          <p:cNvSpPr/>
          <p:nvPr/>
        </p:nvSpPr>
        <p:spPr>
          <a:xfrm flipV="1">
            <a:off x="4467669" y="3026566"/>
            <a:ext cx="1387504" cy="360949"/>
          </a:xfrm>
          <a:prstGeom prst="line">
            <a:avLst/>
          </a:prstGeom>
          <a:ln>
            <a:solidFill>
              <a:srgbClr val="FDA8F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61" name="Straight Connector 63"/>
          <p:cNvSpPr/>
          <p:nvPr/>
        </p:nvSpPr>
        <p:spPr>
          <a:xfrm>
            <a:off x="6171155" y="3489356"/>
            <a:ext cx="1" cy="243326"/>
          </a:xfrm>
          <a:prstGeom prst="line">
            <a:avLst/>
          </a:prstGeom>
          <a:ln>
            <a:solidFill>
              <a:srgbClr val="A6A6A6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62" name="Straight Connector 64"/>
          <p:cNvSpPr/>
          <p:nvPr/>
        </p:nvSpPr>
        <p:spPr>
          <a:xfrm flipV="1">
            <a:off x="6171155" y="3377253"/>
            <a:ext cx="1387504" cy="360949"/>
          </a:xfrm>
          <a:prstGeom prst="line">
            <a:avLst/>
          </a:prstGeom>
          <a:ln>
            <a:solidFill>
              <a:srgbClr val="FDA8F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63" name="Rectangle 71"/>
          <p:cNvSpPr txBox="1"/>
          <p:nvPr/>
        </p:nvSpPr>
        <p:spPr>
          <a:xfrm>
            <a:off x="1079066" y="3879551"/>
            <a:ext cx="3276909" cy="488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221" tIns="28221" rIns="28221" bIns="28221">
            <a:spAutoFit/>
          </a:bodyPr>
          <a:lstStyle>
            <a:lvl1pPr>
              <a:defRPr b="1" sz="12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此处添加详细文本描述，建议与标题相关并符合整体语言风格，语言描述尽量简洁生动。</a:t>
            </a:r>
          </a:p>
        </p:txBody>
      </p:sp>
      <p:grpSp>
        <p:nvGrpSpPr>
          <p:cNvPr id="966" name="组合 31"/>
          <p:cNvGrpSpPr/>
          <p:nvPr/>
        </p:nvGrpSpPr>
        <p:grpSpPr>
          <a:xfrm>
            <a:off x="2082899" y="1790719"/>
            <a:ext cx="1068947" cy="1068945"/>
            <a:chOff x="0" y="0"/>
            <a:chExt cx="1068945" cy="1068943"/>
          </a:xfrm>
        </p:grpSpPr>
        <p:sp>
          <p:nvSpPr>
            <p:cNvPr id="964" name="同心圆 32"/>
            <p:cNvSpPr/>
            <p:nvPr/>
          </p:nvSpPr>
          <p:spPr>
            <a:xfrm>
              <a:off x="0" y="0"/>
              <a:ext cx="1068947" cy="1068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54" y="10800"/>
                  </a:moveTo>
                  <a:cubicBezTo>
                    <a:pt x="1054" y="16183"/>
                    <a:pt x="5417" y="20546"/>
                    <a:pt x="10800" y="20546"/>
                  </a:cubicBezTo>
                  <a:cubicBezTo>
                    <a:pt x="16183" y="20546"/>
                    <a:pt x="20546" y="16183"/>
                    <a:pt x="20546" y="10800"/>
                  </a:cubicBezTo>
                  <a:cubicBezTo>
                    <a:pt x="20546" y="5417"/>
                    <a:pt x="16183" y="1054"/>
                    <a:pt x="10800" y="1054"/>
                  </a:cubicBezTo>
                  <a:cubicBezTo>
                    <a:pt x="5417" y="1054"/>
                    <a:pt x="1054" y="5417"/>
                    <a:pt x="1054" y="10800"/>
                  </a:cubicBezTo>
                  <a:close/>
                </a:path>
              </a:pathLst>
            </a:cu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965" name="椭圆 33"/>
            <p:cNvSpPr/>
            <p:nvPr/>
          </p:nvSpPr>
          <p:spPr>
            <a:xfrm>
              <a:off x="23330" y="23330"/>
              <a:ext cx="1022287" cy="1022285"/>
            </a:xfrm>
            <a:prstGeom prst="ellipse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967" name="TextBox 34"/>
          <p:cNvSpPr txBox="1"/>
          <p:nvPr/>
        </p:nvSpPr>
        <p:spPr>
          <a:xfrm>
            <a:off x="2273485" y="2036528"/>
            <a:ext cx="704655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输入您的标题</a:t>
            </a:r>
          </a:p>
        </p:txBody>
      </p:sp>
      <p:grpSp>
        <p:nvGrpSpPr>
          <p:cNvPr id="970" name="组合 35"/>
          <p:cNvGrpSpPr/>
          <p:nvPr/>
        </p:nvGrpSpPr>
        <p:grpSpPr>
          <a:xfrm>
            <a:off x="3939311" y="2134954"/>
            <a:ext cx="1053565" cy="1053563"/>
            <a:chOff x="0" y="0"/>
            <a:chExt cx="1053563" cy="1053562"/>
          </a:xfrm>
        </p:grpSpPr>
        <p:sp>
          <p:nvSpPr>
            <p:cNvPr id="968" name="同心圆 37"/>
            <p:cNvSpPr/>
            <p:nvPr/>
          </p:nvSpPr>
          <p:spPr>
            <a:xfrm>
              <a:off x="0" y="-1"/>
              <a:ext cx="1053565" cy="1053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54" y="10800"/>
                  </a:moveTo>
                  <a:cubicBezTo>
                    <a:pt x="1054" y="16183"/>
                    <a:pt x="5417" y="20546"/>
                    <a:pt x="10800" y="20546"/>
                  </a:cubicBezTo>
                  <a:cubicBezTo>
                    <a:pt x="16183" y="20546"/>
                    <a:pt x="20546" y="16183"/>
                    <a:pt x="20546" y="10800"/>
                  </a:cubicBezTo>
                  <a:cubicBezTo>
                    <a:pt x="20546" y="5417"/>
                    <a:pt x="16183" y="1054"/>
                    <a:pt x="10800" y="1054"/>
                  </a:cubicBezTo>
                  <a:cubicBezTo>
                    <a:pt x="5417" y="1054"/>
                    <a:pt x="1054" y="5417"/>
                    <a:pt x="1054" y="10800"/>
                  </a:cubicBezTo>
                  <a:close/>
                </a:path>
              </a:pathLst>
            </a:cu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969" name="椭圆 39"/>
            <p:cNvSpPr/>
            <p:nvPr/>
          </p:nvSpPr>
          <p:spPr>
            <a:xfrm>
              <a:off x="22994" y="22994"/>
              <a:ext cx="1007575" cy="1007573"/>
            </a:xfrm>
            <a:prstGeom prst="ellipse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971" name="TextBox 40"/>
          <p:cNvSpPr txBox="1"/>
          <p:nvPr/>
        </p:nvSpPr>
        <p:spPr>
          <a:xfrm>
            <a:off x="4090856" y="2370215"/>
            <a:ext cx="879026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输入您的标题</a:t>
            </a:r>
          </a:p>
        </p:txBody>
      </p:sp>
      <p:grpSp>
        <p:nvGrpSpPr>
          <p:cNvPr id="974" name="组合 41"/>
          <p:cNvGrpSpPr/>
          <p:nvPr/>
        </p:nvGrpSpPr>
        <p:grpSpPr>
          <a:xfrm>
            <a:off x="5618496" y="2530573"/>
            <a:ext cx="1053565" cy="1053564"/>
            <a:chOff x="0" y="0"/>
            <a:chExt cx="1053563" cy="1053562"/>
          </a:xfrm>
        </p:grpSpPr>
        <p:sp>
          <p:nvSpPr>
            <p:cNvPr id="972" name="同心圆 42"/>
            <p:cNvSpPr/>
            <p:nvPr/>
          </p:nvSpPr>
          <p:spPr>
            <a:xfrm>
              <a:off x="0" y="-1"/>
              <a:ext cx="1053565" cy="1053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54" y="10800"/>
                  </a:moveTo>
                  <a:cubicBezTo>
                    <a:pt x="1054" y="16183"/>
                    <a:pt x="5417" y="20546"/>
                    <a:pt x="10800" y="20546"/>
                  </a:cubicBezTo>
                  <a:cubicBezTo>
                    <a:pt x="16183" y="20546"/>
                    <a:pt x="20546" y="16183"/>
                    <a:pt x="20546" y="10800"/>
                  </a:cubicBezTo>
                  <a:cubicBezTo>
                    <a:pt x="20546" y="5417"/>
                    <a:pt x="16183" y="1054"/>
                    <a:pt x="10800" y="1054"/>
                  </a:cubicBezTo>
                  <a:cubicBezTo>
                    <a:pt x="5417" y="1054"/>
                    <a:pt x="1054" y="5417"/>
                    <a:pt x="1054" y="10800"/>
                  </a:cubicBezTo>
                  <a:close/>
                </a:path>
              </a:pathLst>
            </a:cu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973" name="椭圆 43"/>
            <p:cNvSpPr/>
            <p:nvPr/>
          </p:nvSpPr>
          <p:spPr>
            <a:xfrm>
              <a:off x="22994" y="22994"/>
              <a:ext cx="1007575" cy="1007573"/>
            </a:xfrm>
            <a:prstGeom prst="ellipse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975" name="TextBox 44"/>
          <p:cNvSpPr txBox="1"/>
          <p:nvPr/>
        </p:nvSpPr>
        <p:spPr>
          <a:xfrm>
            <a:off x="5804470" y="2802662"/>
            <a:ext cx="88174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输入您的标题</a:t>
            </a:r>
          </a:p>
        </p:txBody>
      </p:sp>
      <p:grpSp>
        <p:nvGrpSpPr>
          <p:cNvPr id="978" name="组合 45"/>
          <p:cNvGrpSpPr/>
          <p:nvPr/>
        </p:nvGrpSpPr>
        <p:grpSpPr>
          <a:xfrm>
            <a:off x="7346064" y="2870724"/>
            <a:ext cx="1053565" cy="1053563"/>
            <a:chOff x="0" y="0"/>
            <a:chExt cx="1053563" cy="1053562"/>
          </a:xfrm>
        </p:grpSpPr>
        <p:sp>
          <p:nvSpPr>
            <p:cNvPr id="976" name="同心圆 46"/>
            <p:cNvSpPr/>
            <p:nvPr/>
          </p:nvSpPr>
          <p:spPr>
            <a:xfrm>
              <a:off x="0" y="-1"/>
              <a:ext cx="1053565" cy="1053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54" y="10800"/>
                  </a:moveTo>
                  <a:cubicBezTo>
                    <a:pt x="1054" y="16183"/>
                    <a:pt x="5417" y="20546"/>
                    <a:pt x="10800" y="20546"/>
                  </a:cubicBezTo>
                  <a:cubicBezTo>
                    <a:pt x="16183" y="20546"/>
                    <a:pt x="20546" y="16183"/>
                    <a:pt x="20546" y="10800"/>
                  </a:cubicBezTo>
                  <a:cubicBezTo>
                    <a:pt x="20546" y="5417"/>
                    <a:pt x="16183" y="1054"/>
                    <a:pt x="10800" y="1054"/>
                  </a:cubicBezTo>
                  <a:cubicBezTo>
                    <a:pt x="5417" y="1054"/>
                    <a:pt x="1054" y="5417"/>
                    <a:pt x="1054" y="10800"/>
                  </a:cubicBezTo>
                  <a:close/>
                </a:path>
              </a:pathLst>
            </a:cu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977" name="椭圆 47"/>
            <p:cNvSpPr/>
            <p:nvPr/>
          </p:nvSpPr>
          <p:spPr>
            <a:xfrm>
              <a:off x="22994" y="22994"/>
              <a:ext cx="1007575" cy="1007573"/>
            </a:xfrm>
            <a:prstGeom prst="ellipse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979" name="TextBox 48"/>
          <p:cNvSpPr txBox="1"/>
          <p:nvPr/>
        </p:nvSpPr>
        <p:spPr>
          <a:xfrm>
            <a:off x="7523922" y="3171278"/>
            <a:ext cx="887202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输入您的标题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0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Class="entr" nodeType="after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Class="entr" nodeType="afterEffect" presetSubtype="1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3"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Class="entr" nodeType="after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Class="entr" nodeType="after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Class="entr" nodeType="after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Class="entr" nodeType="afterEffect" presetSubtype="1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51"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Class="entr" nodeType="after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5"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Class="entr" nodeType="afterEffect" presetSubtype="16" presetID="23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Class="entr" nodeType="afterEffect" presetSubtype="4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Class="entr" nodeType="afterEffect" presetSubtype="1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69" dur="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Class="entr" nodeType="afterEffect" presetSubtype="8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3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Class="entr" nodeType="afterEffect" presetSubtype="16" presetID="23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Class="entr" nodeType="afterEffect" presetSubtype="4" presetID="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Class="entr" nodeType="afterEffect" presetID="9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7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63" grpId="19"/>
      <p:bldP build="whole" bldLvl="1" animBg="1" rev="0" advAuto="0" spid="978" grpId="17"/>
      <p:bldP build="whole" bldLvl="1" animBg="1" rev="0" advAuto="0" spid="961" grpId="15"/>
      <p:bldP build="whole" bldLvl="1" animBg="1" rev="0" advAuto="0" spid="958" grpId="8"/>
      <p:bldP build="whole" bldLvl="1" animBg="1" rev="0" advAuto="0" spid="979" grpId="18"/>
      <p:bldP build="whole" bldLvl="1" animBg="1" rev="0" advAuto="0" spid="953" grpId="1"/>
      <p:bldP build="whole" bldLvl="1" animBg="1" rev="0" advAuto="0" spid="970" grpId="9"/>
      <p:bldP build="whole" bldLvl="1" animBg="1" rev="0" advAuto="0" spid="955" grpId="3"/>
      <p:bldP build="whole" bldLvl="1" animBg="1" rev="0" advAuto="0" spid="956" grpId="4"/>
      <p:bldP build="whole" bldLvl="1" animBg="1" rev="0" advAuto="0" spid="959" grpId="11"/>
      <p:bldP build="whole" bldLvl="1" animBg="1" rev="0" advAuto="0" spid="954" grpId="2"/>
      <p:bldP build="whole" bldLvl="1" animBg="1" rev="0" advAuto="0" spid="960" grpId="12"/>
      <p:bldP build="whole" bldLvl="1" animBg="1" rev="0" advAuto="0" spid="957" grpId="7"/>
      <p:bldP build="whole" bldLvl="1" animBg="1" rev="0" advAuto="0" spid="967" grpId="6"/>
      <p:bldP build="whole" bldLvl="1" animBg="1" rev="0" advAuto="0" spid="966" grpId="5"/>
      <p:bldP build="whole" bldLvl="1" animBg="1" rev="0" advAuto="0" spid="974" grpId="13"/>
      <p:bldP build="whole" bldLvl="1" animBg="1" rev="0" advAuto="0" spid="975" grpId="14"/>
      <p:bldP build="whole" bldLvl="1" animBg="1" rev="0" advAuto="0" spid="971" grpId="10"/>
      <p:bldP build="whole" bldLvl="1" animBg="1" rev="0" advAuto="0" spid="962" grpId="16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Slide Number Placeholder 2"/>
          <p:cNvSpPr txBox="1"/>
          <p:nvPr>
            <p:ph type="sldNum" sz="quarter" idx="4294967295"/>
          </p:nvPr>
        </p:nvSpPr>
        <p:spPr>
          <a:xfrm>
            <a:off x="8394347" y="309939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982" name="Freeform 3"/>
          <p:cNvSpPr/>
          <p:nvPr/>
        </p:nvSpPr>
        <p:spPr>
          <a:xfrm>
            <a:off x="6232469" y="4101989"/>
            <a:ext cx="486967" cy="486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562" y="0"/>
                </a:moveTo>
                <a:lnTo>
                  <a:pt x="13097" y="264"/>
                </a:lnTo>
                <a:lnTo>
                  <a:pt x="13730" y="3129"/>
                </a:lnTo>
                <a:lnTo>
                  <a:pt x="14385" y="3367"/>
                </a:lnTo>
                <a:lnTo>
                  <a:pt x="15465" y="4025"/>
                </a:lnTo>
                <a:lnTo>
                  <a:pt x="18167" y="2905"/>
                </a:lnTo>
                <a:lnTo>
                  <a:pt x="19804" y="4912"/>
                </a:lnTo>
                <a:lnTo>
                  <a:pt x="18255" y="7351"/>
                </a:lnTo>
                <a:lnTo>
                  <a:pt x="18554" y="7976"/>
                </a:lnTo>
                <a:lnTo>
                  <a:pt x="18829" y="9308"/>
                </a:lnTo>
                <a:lnTo>
                  <a:pt x="21600" y="10457"/>
                </a:lnTo>
                <a:lnTo>
                  <a:pt x="21389" y="12992"/>
                </a:lnTo>
                <a:lnTo>
                  <a:pt x="18456" y="13632"/>
                </a:lnTo>
                <a:lnTo>
                  <a:pt x="18041" y="14693"/>
                </a:lnTo>
                <a:lnTo>
                  <a:pt x="17496" y="15454"/>
                </a:lnTo>
                <a:lnTo>
                  <a:pt x="18643" y="18220"/>
                </a:lnTo>
                <a:lnTo>
                  <a:pt x="16636" y="19857"/>
                </a:lnTo>
                <a:lnTo>
                  <a:pt x="14133" y="18234"/>
                </a:lnTo>
                <a:lnTo>
                  <a:pt x="13599" y="18503"/>
                </a:lnTo>
                <a:lnTo>
                  <a:pt x="12229" y="18855"/>
                </a:lnTo>
                <a:lnTo>
                  <a:pt x="11090" y="21600"/>
                </a:lnTo>
                <a:lnTo>
                  <a:pt x="8503" y="21336"/>
                </a:lnTo>
                <a:lnTo>
                  <a:pt x="7888" y="18401"/>
                </a:lnTo>
                <a:lnTo>
                  <a:pt x="6842" y="17994"/>
                </a:lnTo>
                <a:lnTo>
                  <a:pt x="6145" y="17496"/>
                </a:lnTo>
                <a:lnTo>
                  <a:pt x="3380" y="18643"/>
                </a:lnTo>
                <a:lnTo>
                  <a:pt x="1743" y="16636"/>
                </a:lnTo>
                <a:lnTo>
                  <a:pt x="3343" y="14169"/>
                </a:lnTo>
                <a:lnTo>
                  <a:pt x="3038" y="13564"/>
                </a:lnTo>
                <a:lnTo>
                  <a:pt x="2692" y="12207"/>
                </a:lnTo>
                <a:lnTo>
                  <a:pt x="0" y="11090"/>
                </a:lnTo>
                <a:lnTo>
                  <a:pt x="264" y="8503"/>
                </a:lnTo>
                <a:lnTo>
                  <a:pt x="3160" y="7863"/>
                </a:lnTo>
                <a:lnTo>
                  <a:pt x="3608" y="6738"/>
                </a:lnTo>
                <a:lnTo>
                  <a:pt x="4103" y="6075"/>
                </a:lnTo>
                <a:lnTo>
                  <a:pt x="3010" y="3327"/>
                </a:lnTo>
                <a:lnTo>
                  <a:pt x="4964" y="1690"/>
                </a:lnTo>
                <a:lnTo>
                  <a:pt x="7492" y="3308"/>
                </a:lnTo>
                <a:lnTo>
                  <a:pt x="8378" y="2909"/>
                </a:lnTo>
                <a:lnTo>
                  <a:pt x="9374" y="278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83" name="Freeform 4"/>
          <p:cNvSpPr/>
          <p:nvPr/>
        </p:nvSpPr>
        <p:spPr>
          <a:xfrm>
            <a:off x="5753837" y="3532869"/>
            <a:ext cx="748905" cy="7477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963" y="0"/>
                </a:moveTo>
                <a:lnTo>
                  <a:pt x="10369" y="2362"/>
                </a:lnTo>
                <a:lnTo>
                  <a:pt x="11832" y="2395"/>
                </a:lnTo>
                <a:lnTo>
                  <a:pt x="13426" y="2754"/>
                </a:lnTo>
                <a:lnTo>
                  <a:pt x="15384" y="860"/>
                </a:lnTo>
                <a:lnTo>
                  <a:pt x="17136" y="1892"/>
                </a:lnTo>
                <a:lnTo>
                  <a:pt x="16462" y="4525"/>
                </a:lnTo>
                <a:lnTo>
                  <a:pt x="17431" y="5521"/>
                </a:lnTo>
                <a:cubicBezTo>
                  <a:pt x="17686" y="5839"/>
                  <a:pt x="17920" y="6176"/>
                  <a:pt x="18128" y="6531"/>
                </a:cubicBezTo>
                <a:lnTo>
                  <a:pt x="18339" y="6960"/>
                </a:lnTo>
                <a:lnTo>
                  <a:pt x="21051" y="6982"/>
                </a:lnTo>
                <a:lnTo>
                  <a:pt x="21600" y="8977"/>
                </a:lnTo>
                <a:lnTo>
                  <a:pt x="19263" y="10373"/>
                </a:lnTo>
                <a:lnTo>
                  <a:pt x="19269" y="11421"/>
                </a:lnTo>
                <a:cubicBezTo>
                  <a:pt x="19239" y="11847"/>
                  <a:pt x="19177" y="12265"/>
                  <a:pt x="19086" y="12673"/>
                </a:cubicBezTo>
                <a:lnTo>
                  <a:pt x="18859" y="13421"/>
                </a:lnTo>
                <a:lnTo>
                  <a:pt x="20742" y="15375"/>
                </a:lnTo>
                <a:lnTo>
                  <a:pt x="19711" y="17163"/>
                </a:lnTo>
                <a:lnTo>
                  <a:pt x="17041" y="16477"/>
                </a:lnTo>
                <a:lnTo>
                  <a:pt x="16711" y="16905"/>
                </a:lnTo>
                <a:cubicBezTo>
                  <a:pt x="16126" y="17472"/>
                  <a:pt x="15458" y="17956"/>
                  <a:pt x="14724" y="18337"/>
                </a:cubicBezTo>
                <a:lnTo>
                  <a:pt x="14651" y="18366"/>
                </a:lnTo>
                <a:lnTo>
                  <a:pt x="14629" y="21084"/>
                </a:lnTo>
                <a:lnTo>
                  <a:pt x="12637" y="21600"/>
                </a:lnTo>
                <a:lnTo>
                  <a:pt x="11245" y="19260"/>
                </a:lnTo>
                <a:lnTo>
                  <a:pt x="10186" y="19267"/>
                </a:lnTo>
                <a:lnTo>
                  <a:pt x="8201" y="18865"/>
                </a:lnTo>
                <a:lnTo>
                  <a:pt x="6250" y="20775"/>
                </a:lnTo>
                <a:lnTo>
                  <a:pt x="4464" y="19743"/>
                </a:lnTo>
                <a:lnTo>
                  <a:pt x="5127" y="17040"/>
                </a:lnTo>
                <a:lnTo>
                  <a:pt x="4494" y="16496"/>
                </a:lnTo>
                <a:cubicBezTo>
                  <a:pt x="4016" y="15967"/>
                  <a:pt x="3604" y="15377"/>
                  <a:pt x="3269" y="14735"/>
                </a:cubicBezTo>
                <a:lnTo>
                  <a:pt x="3240" y="14663"/>
                </a:lnTo>
                <a:lnTo>
                  <a:pt x="515" y="14618"/>
                </a:lnTo>
                <a:lnTo>
                  <a:pt x="0" y="12623"/>
                </a:lnTo>
                <a:lnTo>
                  <a:pt x="2337" y="11250"/>
                </a:lnTo>
                <a:lnTo>
                  <a:pt x="2331" y="10199"/>
                </a:lnTo>
                <a:lnTo>
                  <a:pt x="2743" y="8181"/>
                </a:lnTo>
                <a:lnTo>
                  <a:pt x="859" y="6225"/>
                </a:lnTo>
                <a:lnTo>
                  <a:pt x="1889" y="4471"/>
                </a:lnTo>
                <a:lnTo>
                  <a:pt x="4560" y="5157"/>
                </a:lnTo>
                <a:lnTo>
                  <a:pt x="5113" y="4516"/>
                </a:lnTo>
                <a:cubicBezTo>
                  <a:pt x="5642" y="4037"/>
                  <a:pt x="6234" y="3624"/>
                  <a:pt x="6876" y="3289"/>
                </a:cubicBezTo>
                <a:lnTo>
                  <a:pt x="6948" y="3260"/>
                </a:lnTo>
                <a:lnTo>
                  <a:pt x="6971" y="516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84" name="Freeform 5"/>
          <p:cNvSpPr/>
          <p:nvPr/>
        </p:nvSpPr>
        <p:spPr>
          <a:xfrm>
            <a:off x="4950166" y="1818370"/>
            <a:ext cx="1214439" cy="1213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308" y="0"/>
                </a:moveTo>
                <a:lnTo>
                  <a:pt x="12664" y="148"/>
                </a:lnTo>
                <a:lnTo>
                  <a:pt x="12952" y="2063"/>
                </a:lnTo>
                <a:lnTo>
                  <a:pt x="13615" y="2212"/>
                </a:lnTo>
                <a:lnTo>
                  <a:pt x="14132" y="2436"/>
                </a:lnTo>
                <a:lnTo>
                  <a:pt x="15459" y="1039"/>
                </a:lnTo>
                <a:lnTo>
                  <a:pt x="16666" y="1717"/>
                </a:lnTo>
                <a:lnTo>
                  <a:pt x="16176" y="3570"/>
                </a:lnTo>
                <a:lnTo>
                  <a:pt x="16459" y="3759"/>
                </a:lnTo>
                <a:lnTo>
                  <a:pt x="17021" y="4301"/>
                </a:lnTo>
                <a:lnTo>
                  <a:pt x="18805" y="3519"/>
                </a:lnTo>
                <a:lnTo>
                  <a:pt x="19652" y="4600"/>
                </a:lnTo>
                <a:lnTo>
                  <a:pt x="18510" y="6120"/>
                </a:lnTo>
                <a:lnTo>
                  <a:pt x="18598" y="6244"/>
                </a:lnTo>
                <a:lnTo>
                  <a:pt x="19101" y="7247"/>
                </a:lnTo>
                <a:lnTo>
                  <a:pt x="21007" y="7207"/>
                </a:lnTo>
                <a:lnTo>
                  <a:pt x="21388" y="8521"/>
                </a:lnTo>
                <a:lnTo>
                  <a:pt x="19705" y="9492"/>
                </a:lnTo>
                <a:lnTo>
                  <a:pt x="19785" y="9918"/>
                </a:lnTo>
                <a:lnTo>
                  <a:pt x="19813" y="10628"/>
                </a:lnTo>
                <a:lnTo>
                  <a:pt x="21600" y="11319"/>
                </a:lnTo>
                <a:lnTo>
                  <a:pt x="21431" y="12676"/>
                </a:lnTo>
                <a:lnTo>
                  <a:pt x="19566" y="12944"/>
                </a:lnTo>
                <a:lnTo>
                  <a:pt x="19565" y="12950"/>
                </a:lnTo>
                <a:cubicBezTo>
                  <a:pt x="19485" y="13275"/>
                  <a:pt x="19387" y="13594"/>
                  <a:pt x="19272" y="13907"/>
                </a:cubicBezTo>
                <a:lnTo>
                  <a:pt x="19163" y="14149"/>
                </a:lnTo>
                <a:lnTo>
                  <a:pt x="20541" y="15474"/>
                </a:lnTo>
                <a:lnTo>
                  <a:pt x="19885" y="16661"/>
                </a:lnTo>
                <a:lnTo>
                  <a:pt x="18036" y="16188"/>
                </a:lnTo>
                <a:lnTo>
                  <a:pt x="18006" y="16235"/>
                </a:lnTo>
                <a:lnTo>
                  <a:pt x="17270" y="17018"/>
                </a:lnTo>
                <a:lnTo>
                  <a:pt x="18064" y="18802"/>
                </a:lnTo>
                <a:lnTo>
                  <a:pt x="16984" y="19671"/>
                </a:lnTo>
                <a:lnTo>
                  <a:pt x="15437" y="18496"/>
                </a:lnTo>
                <a:lnTo>
                  <a:pt x="14945" y="18826"/>
                </a:lnTo>
                <a:lnTo>
                  <a:pt x="14345" y="19062"/>
                </a:lnTo>
                <a:lnTo>
                  <a:pt x="14400" y="21028"/>
                </a:lnTo>
                <a:lnTo>
                  <a:pt x="13066" y="21409"/>
                </a:lnTo>
                <a:lnTo>
                  <a:pt x="12091" y="19715"/>
                </a:lnTo>
                <a:lnTo>
                  <a:pt x="11666" y="19796"/>
                </a:lnTo>
                <a:lnTo>
                  <a:pt x="10961" y="19826"/>
                </a:lnTo>
                <a:lnTo>
                  <a:pt x="10271" y="21600"/>
                </a:lnTo>
                <a:lnTo>
                  <a:pt x="8915" y="21452"/>
                </a:lnTo>
                <a:lnTo>
                  <a:pt x="8647" y="19583"/>
                </a:lnTo>
                <a:lnTo>
                  <a:pt x="8637" y="19581"/>
                </a:lnTo>
                <a:cubicBezTo>
                  <a:pt x="8313" y="19501"/>
                  <a:pt x="7994" y="19404"/>
                  <a:pt x="7681" y="19289"/>
                </a:cubicBezTo>
                <a:lnTo>
                  <a:pt x="7444" y="19182"/>
                </a:lnTo>
                <a:lnTo>
                  <a:pt x="6120" y="20561"/>
                </a:lnTo>
                <a:lnTo>
                  <a:pt x="4913" y="19883"/>
                </a:lnTo>
                <a:lnTo>
                  <a:pt x="5398" y="18049"/>
                </a:lnTo>
                <a:lnTo>
                  <a:pt x="5356" y="18022"/>
                </a:lnTo>
                <a:lnTo>
                  <a:pt x="4571" y="17282"/>
                </a:lnTo>
                <a:lnTo>
                  <a:pt x="2795" y="18081"/>
                </a:lnTo>
                <a:lnTo>
                  <a:pt x="1948" y="17000"/>
                </a:lnTo>
                <a:lnTo>
                  <a:pt x="3098" y="15453"/>
                </a:lnTo>
                <a:lnTo>
                  <a:pt x="2764" y="14955"/>
                </a:lnTo>
                <a:lnTo>
                  <a:pt x="2526" y="14352"/>
                </a:lnTo>
                <a:lnTo>
                  <a:pt x="572" y="14393"/>
                </a:lnTo>
                <a:lnTo>
                  <a:pt x="191" y="13079"/>
                </a:lnTo>
                <a:lnTo>
                  <a:pt x="1875" y="12100"/>
                </a:lnTo>
                <a:lnTo>
                  <a:pt x="1794" y="11671"/>
                </a:lnTo>
                <a:lnTo>
                  <a:pt x="1766" y="10964"/>
                </a:lnTo>
                <a:lnTo>
                  <a:pt x="0" y="10281"/>
                </a:lnTo>
                <a:lnTo>
                  <a:pt x="148" y="8924"/>
                </a:lnTo>
                <a:lnTo>
                  <a:pt x="2011" y="8658"/>
                </a:lnTo>
                <a:lnTo>
                  <a:pt x="2014" y="8641"/>
                </a:lnTo>
                <a:cubicBezTo>
                  <a:pt x="2094" y="8317"/>
                  <a:pt x="2192" y="7998"/>
                  <a:pt x="2306" y="7686"/>
                </a:cubicBezTo>
                <a:lnTo>
                  <a:pt x="2414" y="7449"/>
                </a:lnTo>
                <a:lnTo>
                  <a:pt x="1038" y="6126"/>
                </a:lnTo>
                <a:lnTo>
                  <a:pt x="1715" y="4918"/>
                </a:lnTo>
                <a:lnTo>
                  <a:pt x="3545" y="5403"/>
                </a:lnTo>
                <a:lnTo>
                  <a:pt x="3573" y="5361"/>
                </a:lnTo>
                <a:lnTo>
                  <a:pt x="4318" y="4569"/>
                </a:lnTo>
                <a:lnTo>
                  <a:pt x="3536" y="2798"/>
                </a:lnTo>
                <a:lnTo>
                  <a:pt x="4595" y="1950"/>
                </a:lnTo>
                <a:lnTo>
                  <a:pt x="6143" y="3102"/>
                </a:lnTo>
                <a:lnTo>
                  <a:pt x="6634" y="2774"/>
                </a:lnTo>
                <a:lnTo>
                  <a:pt x="7234" y="2538"/>
                </a:lnTo>
                <a:lnTo>
                  <a:pt x="7179" y="572"/>
                </a:lnTo>
                <a:lnTo>
                  <a:pt x="8513" y="191"/>
                </a:lnTo>
                <a:lnTo>
                  <a:pt x="9495" y="1898"/>
                </a:lnTo>
                <a:lnTo>
                  <a:pt x="10138" y="1784"/>
                </a:lnTo>
                <a:lnTo>
                  <a:pt x="10623" y="1796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85" name="Freeform 6"/>
          <p:cNvSpPr/>
          <p:nvPr/>
        </p:nvSpPr>
        <p:spPr>
          <a:xfrm>
            <a:off x="5959816" y="1418320"/>
            <a:ext cx="881064" cy="881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325" y="0"/>
                </a:moveTo>
                <a:lnTo>
                  <a:pt x="12697" y="146"/>
                </a:lnTo>
                <a:lnTo>
                  <a:pt x="12962" y="2076"/>
                </a:lnTo>
                <a:lnTo>
                  <a:pt x="13644" y="2230"/>
                </a:lnTo>
                <a:lnTo>
                  <a:pt x="14148" y="2449"/>
                </a:lnTo>
                <a:lnTo>
                  <a:pt x="15470" y="1051"/>
                </a:lnTo>
                <a:lnTo>
                  <a:pt x="16696" y="1722"/>
                </a:lnTo>
                <a:lnTo>
                  <a:pt x="16205" y="3591"/>
                </a:lnTo>
                <a:lnTo>
                  <a:pt x="16486" y="3779"/>
                </a:lnTo>
                <a:lnTo>
                  <a:pt x="17048" y="4322"/>
                </a:lnTo>
                <a:lnTo>
                  <a:pt x="18798" y="3532"/>
                </a:lnTo>
                <a:lnTo>
                  <a:pt x="19674" y="4612"/>
                </a:lnTo>
                <a:lnTo>
                  <a:pt x="18535" y="6142"/>
                </a:lnTo>
                <a:lnTo>
                  <a:pt x="18623" y="6266"/>
                </a:lnTo>
                <a:lnTo>
                  <a:pt x="19047" y="7267"/>
                </a:lnTo>
                <a:lnTo>
                  <a:pt x="21045" y="7210"/>
                </a:lnTo>
                <a:lnTo>
                  <a:pt x="21425" y="8523"/>
                </a:lnTo>
                <a:lnTo>
                  <a:pt x="19726" y="9494"/>
                </a:lnTo>
                <a:lnTo>
                  <a:pt x="19811" y="9942"/>
                </a:lnTo>
                <a:lnTo>
                  <a:pt x="19800" y="10624"/>
                </a:lnTo>
                <a:lnTo>
                  <a:pt x="21600" y="11325"/>
                </a:lnTo>
                <a:lnTo>
                  <a:pt x="21454" y="12697"/>
                </a:lnTo>
                <a:lnTo>
                  <a:pt x="19538" y="12963"/>
                </a:lnTo>
                <a:lnTo>
                  <a:pt x="19301" y="13926"/>
                </a:lnTo>
                <a:lnTo>
                  <a:pt x="19194" y="14161"/>
                </a:lnTo>
                <a:lnTo>
                  <a:pt x="20578" y="15470"/>
                </a:lnTo>
                <a:lnTo>
                  <a:pt x="19907" y="16696"/>
                </a:lnTo>
                <a:lnTo>
                  <a:pt x="18057" y="16215"/>
                </a:lnTo>
                <a:lnTo>
                  <a:pt x="18034" y="16250"/>
                </a:lnTo>
                <a:lnTo>
                  <a:pt x="17292" y="17037"/>
                </a:lnTo>
                <a:lnTo>
                  <a:pt x="18068" y="18798"/>
                </a:lnTo>
                <a:lnTo>
                  <a:pt x="17017" y="19673"/>
                </a:lnTo>
                <a:lnTo>
                  <a:pt x="15457" y="18513"/>
                </a:lnTo>
                <a:lnTo>
                  <a:pt x="14970" y="18839"/>
                </a:lnTo>
                <a:lnTo>
                  <a:pt x="14364" y="19078"/>
                </a:lnTo>
                <a:lnTo>
                  <a:pt x="14419" y="21016"/>
                </a:lnTo>
                <a:lnTo>
                  <a:pt x="13077" y="21396"/>
                </a:lnTo>
                <a:lnTo>
                  <a:pt x="12115" y="19730"/>
                </a:lnTo>
                <a:lnTo>
                  <a:pt x="11692" y="19811"/>
                </a:lnTo>
                <a:lnTo>
                  <a:pt x="10986" y="19800"/>
                </a:lnTo>
                <a:lnTo>
                  <a:pt x="10304" y="21600"/>
                </a:lnTo>
                <a:lnTo>
                  <a:pt x="8932" y="21454"/>
                </a:lnTo>
                <a:lnTo>
                  <a:pt x="8646" y="19531"/>
                </a:lnTo>
                <a:lnTo>
                  <a:pt x="7710" y="19301"/>
                </a:lnTo>
                <a:lnTo>
                  <a:pt x="7443" y="19180"/>
                </a:lnTo>
                <a:lnTo>
                  <a:pt x="6130" y="20549"/>
                </a:lnTo>
                <a:lnTo>
                  <a:pt x="4933" y="19878"/>
                </a:lnTo>
                <a:lnTo>
                  <a:pt x="5412" y="18053"/>
                </a:lnTo>
                <a:lnTo>
                  <a:pt x="5384" y="18034"/>
                </a:lnTo>
                <a:lnTo>
                  <a:pt x="4591" y="17288"/>
                </a:lnTo>
                <a:lnTo>
                  <a:pt x="2802" y="18068"/>
                </a:lnTo>
                <a:lnTo>
                  <a:pt x="1956" y="17017"/>
                </a:lnTo>
                <a:lnTo>
                  <a:pt x="3117" y="15456"/>
                </a:lnTo>
                <a:lnTo>
                  <a:pt x="2791" y="14970"/>
                </a:lnTo>
                <a:lnTo>
                  <a:pt x="2547" y="14353"/>
                </a:lnTo>
                <a:lnTo>
                  <a:pt x="584" y="14390"/>
                </a:lnTo>
                <a:lnTo>
                  <a:pt x="204" y="13106"/>
                </a:lnTo>
                <a:lnTo>
                  <a:pt x="1898" y="12108"/>
                </a:lnTo>
                <a:lnTo>
                  <a:pt x="1818" y="11688"/>
                </a:lnTo>
                <a:lnTo>
                  <a:pt x="1829" y="10990"/>
                </a:lnTo>
                <a:lnTo>
                  <a:pt x="0" y="10304"/>
                </a:lnTo>
                <a:lnTo>
                  <a:pt x="146" y="8932"/>
                </a:lnTo>
                <a:lnTo>
                  <a:pt x="2097" y="8645"/>
                </a:lnTo>
                <a:lnTo>
                  <a:pt x="2328" y="7703"/>
                </a:lnTo>
                <a:lnTo>
                  <a:pt x="2438" y="7461"/>
                </a:lnTo>
                <a:lnTo>
                  <a:pt x="1051" y="6130"/>
                </a:lnTo>
                <a:lnTo>
                  <a:pt x="1722" y="4933"/>
                </a:lnTo>
                <a:lnTo>
                  <a:pt x="3570" y="5418"/>
                </a:lnTo>
                <a:lnTo>
                  <a:pt x="3595" y="5379"/>
                </a:lnTo>
                <a:lnTo>
                  <a:pt x="4333" y="4596"/>
                </a:lnTo>
                <a:lnTo>
                  <a:pt x="3532" y="2802"/>
                </a:lnTo>
                <a:lnTo>
                  <a:pt x="4612" y="1956"/>
                </a:lnTo>
                <a:lnTo>
                  <a:pt x="6172" y="3117"/>
                </a:lnTo>
                <a:lnTo>
                  <a:pt x="6660" y="2790"/>
                </a:lnTo>
                <a:lnTo>
                  <a:pt x="7266" y="2551"/>
                </a:lnTo>
                <a:lnTo>
                  <a:pt x="7210" y="584"/>
                </a:lnTo>
                <a:lnTo>
                  <a:pt x="8523" y="204"/>
                </a:lnTo>
                <a:lnTo>
                  <a:pt x="9529" y="1912"/>
                </a:lnTo>
                <a:lnTo>
                  <a:pt x="10166" y="1799"/>
                </a:lnTo>
                <a:lnTo>
                  <a:pt x="10627" y="1811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86" name="Freeform 7"/>
          <p:cNvSpPr/>
          <p:nvPr/>
        </p:nvSpPr>
        <p:spPr>
          <a:xfrm>
            <a:off x="6723008" y="1930291"/>
            <a:ext cx="486967" cy="486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562" y="0"/>
                </a:moveTo>
                <a:lnTo>
                  <a:pt x="13097" y="264"/>
                </a:lnTo>
                <a:lnTo>
                  <a:pt x="13721" y="3118"/>
                </a:lnTo>
                <a:lnTo>
                  <a:pt x="14411" y="3367"/>
                </a:lnTo>
                <a:lnTo>
                  <a:pt x="15525" y="4042"/>
                </a:lnTo>
                <a:lnTo>
                  <a:pt x="18220" y="2957"/>
                </a:lnTo>
                <a:lnTo>
                  <a:pt x="19857" y="4912"/>
                </a:lnTo>
                <a:lnTo>
                  <a:pt x="18299" y="7347"/>
                </a:lnTo>
                <a:lnTo>
                  <a:pt x="18603" y="7983"/>
                </a:lnTo>
                <a:lnTo>
                  <a:pt x="18956" y="9347"/>
                </a:lnTo>
                <a:lnTo>
                  <a:pt x="21600" y="10457"/>
                </a:lnTo>
                <a:lnTo>
                  <a:pt x="21389" y="13045"/>
                </a:lnTo>
                <a:lnTo>
                  <a:pt x="18529" y="13669"/>
                </a:lnTo>
                <a:lnTo>
                  <a:pt x="18279" y="14357"/>
                </a:lnTo>
                <a:lnTo>
                  <a:pt x="17541" y="15562"/>
                </a:lnTo>
                <a:lnTo>
                  <a:pt x="18643" y="18220"/>
                </a:lnTo>
                <a:lnTo>
                  <a:pt x="16636" y="19910"/>
                </a:lnTo>
                <a:lnTo>
                  <a:pt x="14134" y="18288"/>
                </a:lnTo>
                <a:lnTo>
                  <a:pt x="13644" y="18520"/>
                </a:lnTo>
                <a:lnTo>
                  <a:pt x="12253" y="18877"/>
                </a:lnTo>
                <a:lnTo>
                  <a:pt x="11090" y="21600"/>
                </a:lnTo>
                <a:lnTo>
                  <a:pt x="8503" y="21389"/>
                </a:lnTo>
                <a:lnTo>
                  <a:pt x="7893" y="18444"/>
                </a:lnTo>
                <a:lnTo>
                  <a:pt x="7242" y="18210"/>
                </a:lnTo>
                <a:lnTo>
                  <a:pt x="6130" y="17536"/>
                </a:lnTo>
                <a:lnTo>
                  <a:pt x="3380" y="18643"/>
                </a:lnTo>
                <a:lnTo>
                  <a:pt x="1743" y="16689"/>
                </a:lnTo>
                <a:lnTo>
                  <a:pt x="3338" y="14196"/>
                </a:lnTo>
                <a:lnTo>
                  <a:pt x="3049" y="13594"/>
                </a:lnTo>
                <a:lnTo>
                  <a:pt x="2700" y="12243"/>
                </a:lnTo>
                <a:lnTo>
                  <a:pt x="0" y="11090"/>
                </a:lnTo>
                <a:lnTo>
                  <a:pt x="264" y="8556"/>
                </a:lnTo>
                <a:lnTo>
                  <a:pt x="3115" y="7933"/>
                </a:lnTo>
                <a:lnTo>
                  <a:pt x="3374" y="7218"/>
                </a:lnTo>
                <a:lnTo>
                  <a:pt x="4086" y="6053"/>
                </a:lnTo>
                <a:lnTo>
                  <a:pt x="3010" y="3380"/>
                </a:lnTo>
                <a:lnTo>
                  <a:pt x="4964" y="1743"/>
                </a:lnTo>
                <a:lnTo>
                  <a:pt x="7428" y="3320"/>
                </a:lnTo>
                <a:lnTo>
                  <a:pt x="8009" y="3044"/>
                </a:lnTo>
                <a:lnTo>
                  <a:pt x="9417" y="2683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87" name="Freeform 8"/>
          <p:cNvSpPr/>
          <p:nvPr/>
        </p:nvSpPr>
        <p:spPr>
          <a:xfrm>
            <a:off x="5933623" y="2333911"/>
            <a:ext cx="1396604" cy="1395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36" y="0"/>
                </a:moveTo>
                <a:lnTo>
                  <a:pt x="11356" y="1827"/>
                </a:lnTo>
                <a:lnTo>
                  <a:pt x="12037" y="1855"/>
                </a:lnTo>
                <a:lnTo>
                  <a:pt x="12570" y="1982"/>
                </a:lnTo>
                <a:lnTo>
                  <a:pt x="13645" y="369"/>
                </a:lnTo>
                <a:lnTo>
                  <a:pt x="14952" y="811"/>
                </a:lnTo>
                <a:lnTo>
                  <a:pt x="14797" y="2744"/>
                </a:lnTo>
                <a:lnTo>
                  <a:pt x="15300" y="2971"/>
                </a:lnTo>
                <a:lnTo>
                  <a:pt x="15760" y="3298"/>
                </a:lnTo>
                <a:lnTo>
                  <a:pt x="17346" y="2212"/>
                </a:lnTo>
                <a:lnTo>
                  <a:pt x="18396" y="3115"/>
                </a:lnTo>
                <a:lnTo>
                  <a:pt x="17537" y="4845"/>
                </a:lnTo>
                <a:lnTo>
                  <a:pt x="17942" y="5273"/>
                </a:lnTo>
                <a:lnTo>
                  <a:pt x="18287" y="5829"/>
                </a:lnTo>
                <a:lnTo>
                  <a:pt x="20201" y="5437"/>
                </a:lnTo>
                <a:lnTo>
                  <a:pt x="20808" y="6653"/>
                </a:lnTo>
                <a:lnTo>
                  <a:pt x="19345" y="7907"/>
                </a:lnTo>
                <a:lnTo>
                  <a:pt x="19544" y="8541"/>
                </a:lnTo>
                <a:lnTo>
                  <a:pt x="19641" y="9010"/>
                </a:lnTo>
                <a:lnTo>
                  <a:pt x="21508" y="9362"/>
                </a:lnTo>
                <a:lnTo>
                  <a:pt x="21600" y="10745"/>
                </a:lnTo>
                <a:lnTo>
                  <a:pt x="19774" y="11350"/>
                </a:lnTo>
                <a:lnTo>
                  <a:pt x="19746" y="12037"/>
                </a:lnTo>
                <a:lnTo>
                  <a:pt x="19616" y="12580"/>
                </a:lnTo>
                <a:lnTo>
                  <a:pt x="21232" y="13638"/>
                </a:lnTo>
                <a:lnTo>
                  <a:pt x="20790" y="14928"/>
                </a:lnTo>
                <a:lnTo>
                  <a:pt x="18857" y="14797"/>
                </a:lnTo>
                <a:lnTo>
                  <a:pt x="18629" y="15300"/>
                </a:lnTo>
                <a:lnTo>
                  <a:pt x="18297" y="15767"/>
                </a:lnTo>
                <a:lnTo>
                  <a:pt x="19390" y="17361"/>
                </a:lnTo>
                <a:lnTo>
                  <a:pt x="18488" y="18393"/>
                </a:lnTo>
                <a:lnTo>
                  <a:pt x="16759" y="17534"/>
                </a:lnTo>
                <a:lnTo>
                  <a:pt x="16327" y="17941"/>
                </a:lnTo>
                <a:lnTo>
                  <a:pt x="15773" y="18285"/>
                </a:lnTo>
                <a:lnTo>
                  <a:pt x="16168" y="20199"/>
                </a:lnTo>
                <a:lnTo>
                  <a:pt x="14952" y="20808"/>
                </a:lnTo>
                <a:lnTo>
                  <a:pt x="13699" y="19342"/>
                </a:lnTo>
                <a:lnTo>
                  <a:pt x="13059" y="19544"/>
                </a:lnTo>
                <a:lnTo>
                  <a:pt x="12598" y="19639"/>
                </a:lnTo>
                <a:lnTo>
                  <a:pt x="12246" y="21508"/>
                </a:lnTo>
                <a:lnTo>
                  <a:pt x="10864" y="21600"/>
                </a:lnTo>
                <a:lnTo>
                  <a:pt x="10244" y="19773"/>
                </a:lnTo>
                <a:lnTo>
                  <a:pt x="9563" y="19745"/>
                </a:lnTo>
                <a:lnTo>
                  <a:pt x="9023" y="19616"/>
                </a:lnTo>
                <a:lnTo>
                  <a:pt x="7955" y="21231"/>
                </a:lnTo>
                <a:lnTo>
                  <a:pt x="6666" y="20771"/>
                </a:lnTo>
                <a:lnTo>
                  <a:pt x="6808" y="18859"/>
                </a:lnTo>
                <a:lnTo>
                  <a:pt x="6300" y="18629"/>
                </a:lnTo>
                <a:lnTo>
                  <a:pt x="5832" y="18296"/>
                </a:lnTo>
                <a:lnTo>
                  <a:pt x="4254" y="19388"/>
                </a:lnTo>
                <a:lnTo>
                  <a:pt x="3204" y="18485"/>
                </a:lnTo>
                <a:lnTo>
                  <a:pt x="4063" y="16755"/>
                </a:lnTo>
                <a:lnTo>
                  <a:pt x="3658" y="16327"/>
                </a:lnTo>
                <a:lnTo>
                  <a:pt x="3314" y="15772"/>
                </a:lnTo>
                <a:lnTo>
                  <a:pt x="1418" y="16163"/>
                </a:lnTo>
                <a:lnTo>
                  <a:pt x="792" y="14928"/>
                </a:lnTo>
                <a:lnTo>
                  <a:pt x="2254" y="13688"/>
                </a:lnTo>
                <a:lnTo>
                  <a:pt x="2056" y="13059"/>
                </a:lnTo>
                <a:lnTo>
                  <a:pt x="1956" y="12576"/>
                </a:lnTo>
                <a:lnTo>
                  <a:pt x="92" y="12238"/>
                </a:lnTo>
                <a:lnTo>
                  <a:pt x="0" y="10855"/>
                </a:lnTo>
                <a:lnTo>
                  <a:pt x="1826" y="10250"/>
                </a:lnTo>
                <a:lnTo>
                  <a:pt x="1854" y="9564"/>
                </a:lnTo>
                <a:lnTo>
                  <a:pt x="1985" y="9016"/>
                </a:lnTo>
                <a:lnTo>
                  <a:pt x="387" y="7962"/>
                </a:lnTo>
                <a:lnTo>
                  <a:pt x="829" y="6653"/>
                </a:lnTo>
                <a:lnTo>
                  <a:pt x="2746" y="6796"/>
                </a:lnTo>
                <a:lnTo>
                  <a:pt x="2971" y="6300"/>
                </a:lnTo>
                <a:lnTo>
                  <a:pt x="3303" y="5833"/>
                </a:lnTo>
                <a:lnTo>
                  <a:pt x="2210" y="4239"/>
                </a:lnTo>
                <a:lnTo>
                  <a:pt x="3112" y="3207"/>
                </a:lnTo>
                <a:lnTo>
                  <a:pt x="4841" y="4066"/>
                </a:lnTo>
                <a:lnTo>
                  <a:pt x="5273" y="3659"/>
                </a:lnTo>
                <a:lnTo>
                  <a:pt x="5827" y="3315"/>
                </a:lnTo>
                <a:lnTo>
                  <a:pt x="5432" y="1401"/>
                </a:lnTo>
                <a:lnTo>
                  <a:pt x="6666" y="792"/>
                </a:lnTo>
                <a:lnTo>
                  <a:pt x="7915" y="2253"/>
                </a:lnTo>
                <a:lnTo>
                  <a:pt x="8541" y="2056"/>
                </a:lnTo>
                <a:lnTo>
                  <a:pt x="9021" y="1957"/>
                </a:lnTo>
                <a:lnTo>
                  <a:pt x="9373" y="92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990" name="Group 9"/>
          <p:cNvGrpSpPr/>
          <p:nvPr/>
        </p:nvGrpSpPr>
        <p:grpSpPr>
          <a:xfrm>
            <a:off x="4758475" y="3206522"/>
            <a:ext cx="971224" cy="1871782"/>
            <a:chOff x="0" y="0"/>
            <a:chExt cx="971222" cy="1871781"/>
          </a:xfrm>
        </p:grpSpPr>
        <p:sp>
          <p:nvSpPr>
            <p:cNvPr id="988" name="Oval 6"/>
            <p:cNvSpPr/>
            <p:nvPr/>
          </p:nvSpPr>
          <p:spPr>
            <a:xfrm>
              <a:off x="190499" y="42981"/>
              <a:ext cx="352427" cy="353617"/>
            </a:xfrm>
            <a:prstGeom prst="ellipse">
              <a:avLst/>
            </a:prstGeom>
            <a:blipFill rotWithShape="1">
              <a:blip r:embed="rId8"/>
              <a:srcRect l="0" t="0" r="0" b="0"/>
              <a:stretch>
                <a:fillRect/>
              </a:stretch>
            </a:blipFill>
            <a:ln w="9525" cap="flat">
              <a:solidFill>
                <a:srgbClr val="FDA8F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89" name="Freeform 7"/>
            <p:cNvSpPr/>
            <p:nvPr/>
          </p:nvSpPr>
          <p:spPr>
            <a:xfrm>
              <a:off x="0" y="0"/>
              <a:ext cx="971223" cy="1871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478" fill="norm" stroke="1" extrusionOk="0">
                  <a:moveTo>
                    <a:pt x="12121" y="5304"/>
                  </a:moveTo>
                  <a:cubicBezTo>
                    <a:pt x="12208" y="5304"/>
                    <a:pt x="12295" y="5282"/>
                    <a:pt x="12353" y="5236"/>
                  </a:cubicBezTo>
                  <a:cubicBezTo>
                    <a:pt x="18131" y="393"/>
                    <a:pt x="18131" y="393"/>
                    <a:pt x="18131" y="393"/>
                  </a:cubicBezTo>
                  <a:cubicBezTo>
                    <a:pt x="18668" y="-16"/>
                    <a:pt x="19756" y="-122"/>
                    <a:pt x="20569" y="150"/>
                  </a:cubicBezTo>
                  <a:cubicBezTo>
                    <a:pt x="21382" y="423"/>
                    <a:pt x="21600" y="975"/>
                    <a:pt x="21063" y="1384"/>
                  </a:cubicBezTo>
                  <a:cubicBezTo>
                    <a:pt x="12919" y="8006"/>
                    <a:pt x="12919" y="8006"/>
                    <a:pt x="12919" y="8006"/>
                  </a:cubicBezTo>
                  <a:cubicBezTo>
                    <a:pt x="12890" y="8029"/>
                    <a:pt x="12876" y="8059"/>
                    <a:pt x="12876" y="8090"/>
                  </a:cubicBezTo>
                  <a:cubicBezTo>
                    <a:pt x="12876" y="13796"/>
                    <a:pt x="12876" y="13796"/>
                    <a:pt x="12876" y="13796"/>
                  </a:cubicBezTo>
                  <a:cubicBezTo>
                    <a:pt x="12876" y="14303"/>
                    <a:pt x="12876" y="14303"/>
                    <a:pt x="12876" y="14303"/>
                  </a:cubicBezTo>
                  <a:cubicBezTo>
                    <a:pt x="12876" y="20487"/>
                    <a:pt x="12876" y="20487"/>
                    <a:pt x="12876" y="20487"/>
                  </a:cubicBezTo>
                  <a:cubicBezTo>
                    <a:pt x="12876" y="21031"/>
                    <a:pt x="11990" y="21478"/>
                    <a:pt x="10902" y="21478"/>
                  </a:cubicBezTo>
                  <a:cubicBezTo>
                    <a:pt x="10873" y="21478"/>
                    <a:pt x="10873" y="21478"/>
                    <a:pt x="10873" y="21478"/>
                  </a:cubicBezTo>
                  <a:cubicBezTo>
                    <a:pt x="9798" y="21478"/>
                    <a:pt x="8913" y="21031"/>
                    <a:pt x="8913" y="20487"/>
                  </a:cubicBezTo>
                  <a:cubicBezTo>
                    <a:pt x="8913" y="14447"/>
                    <a:pt x="8913" y="14447"/>
                    <a:pt x="8913" y="14447"/>
                  </a:cubicBezTo>
                  <a:cubicBezTo>
                    <a:pt x="8913" y="14364"/>
                    <a:pt x="8782" y="14303"/>
                    <a:pt x="8637" y="14303"/>
                  </a:cubicBezTo>
                  <a:cubicBezTo>
                    <a:pt x="8361" y="14303"/>
                    <a:pt x="8361" y="14303"/>
                    <a:pt x="8361" y="14303"/>
                  </a:cubicBezTo>
                  <a:cubicBezTo>
                    <a:pt x="8202" y="14303"/>
                    <a:pt x="8085" y="14364"/>
                    <a:pt x="8085" y="14447"/>
                  </a:cubicBezTo>
                  <a:cubicBezTo>
                    <a:pt x="8085" y="20487"/>
                    <a:pt x="8085" y="20487"/>
                    <a:pt x="8085" y="20487"/>
                  </a:cubicBezTo>
                  <a:cubicBezTo>
                    <a:pt x="8085" y="21031"/>
                    <a:pt x="7185" y="21478"/>
                    <a:pt x="6111" y="21478"/>
                  </a:cubicBezTo>
                  <a:cubicBezTo>
                    <a:pt x="6082" y="21478"/>
                    <a:pt x="6082" y="21478"/>
                    <a:pt x="6082" y="21478"/>
                  </a:cubicBezTo>
                  <a:cubicBezTo>
                    <a:pt x="4994" y="21478"/>
                    <a:pt x="4108" y="21031"/>
                    <a:pt x="4108" y="20487"/>
                  </a:cubicBezTo>
                  <a:cubicBezTo>
                    <a:pt x="4108" y="14303"/>
                    <a:pt x="4108" y="14303"/>
                    <a:pt x="4108" y="14303"/>
                  </a:cubicBezTo>
                  <a:cubicBezTo>
                    <a:pt x="4108" y="13796"/>
                    <a:pt x="4108" y="13796"/>
                    <a:pt x="4108" y="13796"/>
                  </a:cubicBezTo>
                  <a:cubicBezTo>
                    <a:pt x="4108" y="8226"/>
                    <a:pt x="4108" y="8226"/>
                    <a:pt x="4108" y="8226"/>
                  </a:cubicBezTo>
                  <a:cubicBezTo>
                    <a:pt x="4108" y="8143"/>
                    <a:pt x="3977" y="8082"/>
                    <a:pt x="3818" y="8090"/>
                  </a:cubicBezTo>
                  <a:cubicBezTo>
                    <a:pt x="3818" y="8090"/>
                    <a:pt x="3818" y="8090"/>
                    <a:pt x="3818" y="8090"/>
                  </a:cubicBezTo>
                  <a:cubicBezTo>
                    <a:pt x="3673" y="8097"/>
                    <a:pt x="3571" y="8158"/>
                    <a:pt x="3571" y="8226"/>
                  </a:cubicBezTo>
                  <a:cubicBezTo>
                    <a:pt x="3571" y="12835"/>
                    <a:pt x="3571" y="12835"/>
                    <a:pt x="3571" y="12835"/>
                  </a:cubicBezTo>
                  <a:cubicBezTo>
                    <a:pt x="3571" y="13334"/>
                    <a:pt x="2758" y="13728"/>
                    <a:pt x="1785" y="13728"/>
                  </a:cubicBezTo>
                  <a:cubicBezTo>
                    <a:pt x="813" y="13728"/>
                    <a:pt x="0" y="13334"/>
                    <a:pt x="0" y="12835"/>
                  </a:cubicBezTo>
                  <a:cubicBezTo>
                    <a:pt x="0" y="8733"/>
                    <a:pt x="0" y="8733"/>
                    <a:pt x="0" y="8733"/>
                  </a:cubicBezTo>
                  <a:cubicBezTo>
                    <a:pt x="0" y="7628"/>
                    <a:pt x="0" y="7628"/>
                    <a:pt x="0" y="7628"/>
                  </a:cubicBezTo>
                  <a:cubicBezTo>
                    <a:pt x="0" y="5448"/>
                    <a:pt x="0" y="5448"/>
                    <a:pt x="0" y="5448"/>
                  </a:cubicBezTo>
                  <a:cubicBezTo>
                    <a:pt x="0" y="5373"/>
                    <a:pt x="131" y="5304"/>
                    <a:pt x="276" y="5304"/>
                  </a:cubicBezTo>
                  <a:lnTo>
                    <a:pt x="12121" y="5304"/>
                  </a:lnTo>
                  <a:close/>
                </a:path>
              </a:pathLst>
            </a:custGeom>
            <a:blipFill rotWithShape="1">
              <a:blip r:embed="rId9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991" name="Freeform 12"/>
          <p:cNvSpPr/>
          <p:nvPr/>
        </p:nvSpPr>
        <p:spPr>
          <a:xfrm>
            <a:off x="6182487" y="2582702"/>
            <a:ext cx="898892" cy="897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40" h="18940" fill="norm" stroke="1" extrusionOk="0">
                <a:moveTo>
                  <a:pt x="966" y="13631"/>
                </a:moveTo>
                <a:cubicBezTo>
                  <a:pt x="3277" y="18335"/>
                  <a:pt x="8941" y="20270"/>
                  <a:pt x="13645" y="17974"/>
                </a:cubicBezTo>
                <a:cubicBezTo>
                  <a:pt x="18335" y="15663"/>
                  <a:pt x="20270" y="9999"/>
                  <a:pt x="17974" y="5309"/>
                </a:cubicBezTo>
                <a:cubicBezTo>
                  <a:pt x="15677" y="605"/>
                  <a:pt x="9999" y="-1330"/>
                  <a:pt x="5309" y="966"/>
                </a:cubicBezTo>
                <a:cubicBezTo>
                  <a:pt x="605" y="3277"/>
                  <a:pt x="-1330" y="8941"/>
                  <a:pt x="966" y="13631"/>
                </a:cubicBez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92" name="Freeform 30"/>
          <p:cNvSpPr/>
          <p:nvPr/>
        </p:nvSpPr>
        <p:spPr>
          <a:xfrm>
            <a:off x="5166317" y="2034841"/>
            <a:ext cx="781758" cy="780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28" h="19419" fill="norm" stroke="1" extrusionOk="0">
                <a:moveTo>
                  <a:pt x="362" y="12341"/>
                </a:moveTo>
                <a:cubicBezTo>
                  <a:pt x="1822" y="17508"/>
                  <a:pt x="7185" y="20509"/>
                  <a:pt x="12351" y="19049"/>
                </a:cubicBezTo>
                <a:cubicBezTo>
                  <a:pt x="17518" y="17590"/>
                  <a:pt x="20519" y="12227"/>
                  <a:pt x="19059" y="7077"/>
                </a:cubicBezTo>
                <a:cubicBezTo>
                  <a:pt x="17600" y="1910"/>
                  <a:pt x="12237" y="-1091"/>
                  <a:pt x="7070" y="369"/>
                </a:cubicBezTo>
                <a:cubicBezTo>
                  <a:pt x="1920" y="1812"/>
                  <a:pt x="-1081" y="7191"/>
                  <a:pt x="362" y="12341"/>
                </a:cubicBez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93" name="Freeform 48"/>
          <p:cNvSpPr/>
          <p:nvPr/>
        </p:nvSpPr>
        <p:spPr>
          <a:xfrm>
            <a:off x="6139374" y="1597879"/>
            <a:ext cx="523567" cy="523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24" h="19422" fill="norm" stroke="1" extrusionOk="0">
                <a:moveTo>
                  <a:pt x="372" y="12334"/>
                </a:moveTo>
                <a:cubicBezTo>
                  <a:pt x="1815" y="17495"/>
                  <a:pt x="7197" y="20504"/>
                  <a:pt x="12358" y="19061"/>
                </a:cubicBezTo>
                <a:cubicBezTo>
                  <a:pt x="17520" y="17593"/>
                  <a:pt x="20504" y="12236"/>
                  <a:pt x="19061" y="7074"/>
                </a:cubicBezTo>
                <a:cubicBezTo>
                  <a:pt x="17593" y="1913"/>
                  <a:pt x="12236" y="-1096"/>
                  <a:pt x="7074" y="372"/>
                </a:cubicBezTo>
                <a:cubicBezTo>
                  <a:pt x="1913" y="1815"/>
                  <a:pt x="-1096" y="7172"/>
                  <a:pt x="372" y="12334"/>
                </a:cubicBezTo>
                <a:close/>
              </a:path>
            </a:pathLst>
          </a:cu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94" name="Freeform 66"/>
          <p:cNvSpPr/>
          <p:nvPr/>
        </p:nvSpPr>
        <p:spPr>
          <a:xfrm>
            <a:off x="5899947" y="3687001"/>
            <a:ext cx="413256" cy="412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68" h="20740" fill="norm" stroke="1" extrusionOk="0">
                <a:moveTo>
                  <a:pt x="30" y="11216"/>
                </a:moveTo>
                <a:cubicBezTo>
                  <a:pt x="495" y="16890"/>
                  <a:pt x="5513" y="21170"/>
                  <a:pt x="11229" y="20705"/>
                </a:cubicBezTo>
                <a:cubicBezTo>
                  <a:pt x="16944" y="20241"/>
                  <a:pt x="21198" y="15231"/>
                  <a:pt x="20733" y="9524"/>
                </a:cubicBezTo>
                <a:cubicBezTo>
                  <a:pt x="20268" y="3817"/>
                  <a:pt x="15250" y="-430"/>
                  <a:pt x="9567" y="35"/>
                </a:cubicBezTo>
                <a:cubicBezTo>
                  <a:pt x="3852" y="499"/>
                  <a:pt x="-402" y="5509"/>
                  <a:pt x="30" y="11216"/>
                </a:cubicBezTo>
                <a:close/>
              </a:path>
            </a:pathLst>
          </a:custGeom>
          <a:blipFill>
            <a:blip r:embed="rId1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95" name="Freeform 76"/>
          <p:cNvSpPr/>
          <p:nvPr/>
        </p:nvSpPr>
        <p:spPr>
          <a:xfrm>
            <a:off x="6384605" y="4253200"/>
            <a:ext cx="182929" cy="182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36" h="21600" fill="norm" stroke="1" extrusionOk="0">
                <a:moveTo>
                  <a:pt x="10141" y="21600"/>
                </a:moveTo>
                <a:cubicBezTo>
                  <a:pt x="10141" y="21600"/>
                  <a:pt x="10141" y="21600"/>
                  <a:pt x="10141" y="21600"/>
                </a:cubicBezTo>
                <a:cubicBezTo>
                  <a:pt x="9338" y="21600"/>
                  <a:pt x="8462" y="21522"/>
                  <a:pt x="7660" y="21365"/>
                </a:cubicBezTo>
                <a:cubicBezTo>
                  <a:pt x="2260" y="19878"/>
                  <a:pt x="-1024" y="14009"/>
                  <a:pt x="290" y="8217"/>
                </a:cubicBezTo>
                <a:cubicBezTo>
                  <a:pt x="1457" y="3365"/>
                  <a:pt x="5471" y="0"/>
                  <a:pt x="10141" y="0"/>
                </a:cubicBezTo>
                <a:cubicBezTo>
                  <a:pt x="10944" y="0"/>
                  <a:pt x="11819" y="157"/>
                  <a:pt x="12622" y="313"/>
                </a:cubicBezTo>
                <a:cubicBezTo>
                  <a:pt x="15249" y="1017"/>
                  <a:pt x="17438" y="2817"/>
                  <a:pt x="18825" y="5322"/>
                </a:cubicBezTo>
                <a:cubicBezTo>
                  <a:pt x="20211" y="7748"/>
                  <a:pt x="20576" y="10643"/>
                  <a:pt x="19919" y="13461"/>
                </a:cubicBezTo>
                <a:cubicBezTo>
                  <a:pt x="18825" y="18313"/>
                  <a:pt x="14811" y="21600"/>
                  <a:pt x="10141" y="21600"/>
                </a:cubicBezTo>
                <a:close/>
                <a:moveTo>
                  <a:pt x="10141" y="3443"/>
                </a:moveTo>
                <a:cubicBezTo>
                  <a:pt x="6930" y="3443"/>
                  <a:pt x="4230" y="5791"/>
                  <a:pt x="3427" y="9078"/>
                </a:cubicBezTo>
                <a:cubicBezTo>
                  <a:pt x="2552" y="12991"/>
                  <a:pt x="4741" y="16983"/>
                  <a:pt x="8462" y="18000"/>
                </a:cubicBezTo>
                <a:cubicBezTo>
                  <a:pt x="9046" y="18157"/>
                  <a:pt x="9557" y="18157"/>
                  <a:pt x="10141" y="18157"/>
                </a:cubicBezTo>
                <a:cubicBezTo>
                  <a:pt x="10141" y="18157"/>
                  <a:pt x="10141" y="18157"/>
                  <a:pt x="10141" y="18157"/>
                </a:cubicBezTo>
                <a:cubicBezTo>
                  <a:pt x="13279" y="18157"/>
                  <a:pt x="16052" y="15887"/>
                  <a:pt x="16854" y="12600"/>
                </a:cubicBezTo>
                <a:cubicBezTo>
                  <a:pt x="17292" y="10722"/>
                  <a:pt x="17000" y="8765"/>
                  <a:pt x="16052" y="7043"/>
                </a:cubicBezTo>
                <a:cubicBezTo>
                  <a:pt x="15103" y="5322"/>
                  <a:pt x="13571" y="4148"/>
                  <a:pt x="11819" y="3678"/>
                </a:cubicBezTo>
                <a:cubicBezTo>
                  <a:pt x="11235" y="3522"/>
                  <a:pt x="10725" y="3443"/>
                  <a:pt x="10141" y="3443"/>
                </a:cubicBezTo>
                <a:close/>
              </a:path>
            </a:pathLst>
          </a:custGeom>
          <a:solidFill>
            <a:schemeClr val="accent1">
              <a:lumOff val="44000"/>
            </a:scheme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96" name="Freeform 86"/>
          <p:cNvSpPr/>
          <p:nvPr/>
        </p:nvSpPr>
        <p:spPr>
          <a:xfrm>
            <a:off x="6875141" y="2082691"/>
            <a:ext cx="182908" cy="182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33" h="21600" fill="norm" stroke="1" extrusionOk="0">
                <a:moveTo>
                  <a:pt x="10141" y="21600"/>
                </a:moveTo>
                <a:cubicBezTo>
                  <a:pt x="10141" y="21600"/>
                  <a:pt x="10141" y="21600"/>
                  <a:pt x="10141" y="21600"/>
                </a:cubicBezTo>
                <a:cubicBezTo>
                  <a:pt x="9265" y="21600"/>
                  <a:pt x="8462" y="21522"/>
                  <a:pt x="7660" y="21288"/>
                </a:cubicBezTo>
                <a:cubicBezTo>
                  <a:pt x="2260" y="19806"/>
                  <a:pt x="-1024" y="13958"/>
                  <a:pt x="290" y="8188"/>
                </a:cubicBezTo>
                <a:cubicBezTo>
                  <a:pt x="1457" y="3353"/>
                  <a:pt x="5471" y="0"/>
                  <a:pt x="10068" y="0"/>
                </a:cubicBezTo>
                <a:cubicBezTo>
                  <a:pt x="10944" y="0"/>
                  <a:pt x="11746" y="78"/>
                  <a:pt x="12549" y="312"/>
                </a:cubicBezTo>
                <a:cubicBezTo>
                  <a:pt x="15176" y="1014"/>
                  <a:pt x="17365" y="2729"/>
                  <a:pt x="18752" y="5225"/>
                </a:cubicBezTo>
                <a:cubicBezTo>
                  <a:pt x="20211" y="7720"/>
                  <a:pt x="20576" y="10605"/>
                  <a:pt x="19919" y="13412"/>
                </a:cubicBezTo>
                <a:cubicBezTo>
                  <a:pt x="18825" y="18247"/>
                  <a:pt x="14738" y="21600"/>
                  <a:pt x="10141" y="21600"/>
                </a:cubicBezTo>
                <a:close/>
                <a:moveTo>
                  <a:pt x="10068" y="3431"/>
                </a:moveTo>
                <a:cubicBezTo>
                  <a:pt x="6930" y="3431"/>
                  <a:pt x="4157" y="5692"/>
                  <a:pt x="3427" y="8968"/>
                </a:cubicBezTo>
                <a:cubicBezTo>
                  <a:pt x="2479" y="12944"/>
                  <a:pt x="4741" y="16921"/>
                  <a:pt x="8462" y="17935"/>
                </a:cubicBezTo>
                <a:cubicBezTo>
                  <a:pt x="8973" y="18091"/>
                  <a:pt x="9557" y="18169"/>
                  <a:pt x="10141" y="18169"/>
                </a:cubicBezTo>
                <a:cubicBezTo>
                  <a:pt x="13279" y="18169"/>
                  <a:pt x="16052" y="15908"/>
                  <a:pt x="16781" y="12555"/>
                </a:cubicBezTo>
                <a:cubicBezTo>
                  <a:pt x="17219" y="10683"/>
                  <a:pt x="17000" y="8656"/>
                  <a:pt x="16052" y="7018"/>
                </a:cubicBezTo>
                <a:cubicBezTo>
                  <a:pt x="15103" y="5303"/>
                  <a:pt x="13571" y="4133"/>
                  <a:pt x="11819" y="3665"/>
                </a:cubicBezTo>
                <a:cubicBezTo>
                  <a:pt x="11235" y="3509"/>
                  <a:pt x="10652" y="3431"/>
                  <a:pt x="10068" y="3431"/>
                </a:cubicBezTo>
                <a:close/>
              </a:path>
            </a:pathLst>
          </a:custGeom>
          <a:solidFill>
            <a:schemeClr val="accent1">
              <a:lumOff val="44000"/>
            </a:scheme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97" name="Oval 20"/>
          <p:cNvSpPr/>
          <p:nvPr/>
        </p:nvSpPr>
        <p:spPr>
          <a:xfrm>
            <a:off x="5438323" y="2306528"/>
            <a:ext cx="236937" cy="236935"/>
          </a:xfrm>
          <a:prstGeom prst="ellipse">
            <a:avLst/>
          </a:prstGeom>
          <a:ln w="122238">
            <a:solidFill>
              <a:schemeClr val="accent1">
                <a:lumOff val="44000"/>
              </a:schemeClr>
            </a:solidFill>
            <a:miter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98" name="Oval 21"/>
          <p:cNvSpPr/>
          <p:nvPr/>
        </p:nvSpPr>
        <p:spPr>
          <a:xfrm>
            <a:off x="6502741" y="2894696"/>
            <a:ext cx="272655" cy="273845"/>
          </a:xfrm>
          <a:prstGeom prst="ellipse">
            <a:avLst/>
          </a:prstGeom>
          <a:ln w="139700">
            <a:solidFill>
              <a:schemeClr val="accent3"/>
            </a:solidFill>
            <a:miter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99" name="Oval 22"/>
          <p:cNvSpPr/>
          <p:nvPr/>
        </p:nvSpPr>
        <p:spPr>
          <a:xfrm>
            <a:off x="6321768" y="1780270"/>
            <a:ext cx="160737" cy="160735"/>
          </a:xfrm>
          <a:prstGeom prst="ellipse">
            <a:avLst/>
          </a:prstGeom>
          <a:ln w="104775">
            <a:solidFill>
              <a:schemeClr val="accent1">
                <a:lumOff val="44000"/>
              </a:schemeClr>
            </a:solidFill>
            <a:miter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00" name="Oval 23"/>
          <p:cNvSpPr/>
          <p:nvPr/>
        </p:nvSpPr>
        <p:spPr>
          <a:xfrm>
            <a:off x="6046732" y="3828146"/>
            <a:ext cx="160737" cy="159545"/>
          </a:xfrm>
          <a:prstGeom prst="ellipse">
            <a:avLst/>
          </a:prstGeom>
          <a:ln w="87313">
            <a:solidFill>
              <a:schemeClr val="accent1">
                <a:lumOff val="44000"/>
              </a:schemeClr>
            </a:solidFill>
            <a:miter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003" name="Group 24"/>
          <p:cNvGrpSpPr/>
          <p:nvPr/>
        </p:nvGrpSpPr>
        <p:grpSpPr>
          <a:xfrm>
            <a:off x="6781066" y="3253075"/>
            <a:ext cx="1139711" cy="1820466"/>
            <a:chOff x="0" y="0"/>
            <a:chExt cx="1139710" cy="1820464"/>
          </a:xfrm>
        </p:grpSpPr>
        <p:sp>
          <p:nvSpPr>
            <p:cNvPr id="1001" name="Freeform 25"/>
            <p:cNvSpPr/>
            <p:nvPr/>
          </p:nvSpPr>
          <p:spPr>
            <a:xfrm>
              <a:off x="0" y="409574"/>
              <a:ext cx="1139711" cy="1410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9698" y="0"/>
                  </a:moveTo>
                  <a:cubicBezTo>
                    <a:pt x="9698" y="0"/>
                    <a:pt x="9698" y="0"/>
                    <a:pt x="13468" y="0"/>
                  </a:cubicBezTo>
                  <a:lnTo>
                    <a:pt x="13631" y="0"/>
                  </a:lnTo>
                  <a:lnTo>
                    <a:pt x="13349" y="299"/>
                  </a:lnTo>
                  <a:cubicBezTo>
                    <a:pt x="13250" y="409"/>
                    <a:pt x="13250" y="590"/>
                    <a:pt x="13349" y="700"/>
                  </a:cubicBezTo>
                  <a:cubicBezTo>
                    <a:pt x="13349" y="700"/>
                    <a:pt x="13349" y="700"/>
                    <a:pt x="13712" y="1081"/>
                  </a:cubicBezTo>
                  <a:lnTo>
                    <a:pt x="13997" y="1380"/>
                  </a:lnTo>
                  <a:lnTo>
                    <a:pt x="13944" y="1629"/>
                  </a:lnTo>
                  <a:cubicBezTo>
                    <a:pt x="13650" y="3011"/>
                    <a:pt x="13104" y="5563"/>
                    <a:pt x="13104" y="5623"/>
                  </a:cubicBezTo>
                  <a:cubicBezTo>
                    <a:pt x="13104" y="5673"/>
                    <a:pt x="13104" y="5713"/>
                    <a:pt x="13129" y="5753"/>
                  </a:cubicBezTo>
                  <a:cubicBezTo>
                    <a:pt x="13129" y="5773"/>
                    <a:pt x="13166" y="5863"/>
                    <a:pt x="13191" y="5863"/>
                  </a:cubicBezTo>
                  <a:cubicBezTo>
                    <a:pt x="14187" y="6916"/>
                    <a:pt x="14187" y="6916"/>
                    <a:pt x="14187" y="6916"/>
                  </a:cubicBezTo>
                  <a:cubicBezTo>
                    <a:pt x="14299" y="7036"/>
                    <a:pt x="14485" y="7036"/>
                    <a:pt x="14610" y="6916"/>
                  </a:cubicBezTo>
                  <a:cubicBezTo>
                    <a:pt x="15593" y="5863"/>
                    <a:pt x="15593" y="5863"/>
                    <a:pt x="15593" y="5863"/>
                  </a:cubicBezTo>
                  <a:cubicBezTo>
                    <a:pt x="15667" y="5783"/>
                    <a:pt x="15692" y="5673"/>
                    <a:pt x="15680" y="5573"/>
                  </a:cubicBezTo>
                  <a:cubicBezTo>
                    <a:pt x="15667" y="5493"/>
                    <a:pt x="15332" y="4100"/>
                    <a:pt x="15207" y="3478"/>
                  </a:cubicBezTo>
                  <a:cubicBezTo>
                    <a:pt x="15207" y="3478"/>
                    <a:pt x="15207" y="3468"/>
                    <a:pt x="15207" y="3468"/>
                  </a:cubicBezTo>
                  <a:cubicBezTo>
                    <a:pt x="15157" y="3208"/>
                    <a:pt x="14908" y="1995"/>
                    <a:pt x="14846" y="1654"/>
                  </a:cubicBezTo>
                  <a:lnTo>
                    <a:pt x="14790" y="1374"/>
                  </a:lnTo>
                  <a:lnTo>
                    <a:pt x="14934" y="1222"/>
                  </a:lnTo>
                  <a:cubicBezTo>
                    <a:pt x="15055" y="1095"/>
                    <a:pt x="15216" y="926"/>
                    <a:pt x="15432" y="700"/>
                  </a:cubicBezTo>
                  <a:cubicBezTo>
                    <a:pt x="15531" y="590"/>
                    <a:pt x="15531" y="409"/>
                    <a:pt x="15432" y="299"/>
                  </a:cubicBezTo>
                  <a:cubicBezTo>
                    <a:pt x="15432" y="299"/>
                    <a:pt x="15432" y="299"/>
                    <a:pt x="15324" y="185"/>
                  </a:cubicBezTo>
                  <a:lnTo>
                    <a:pt x="15150" y="0"/>
                  </a:lnTo>
                  <a:lnTo>
                    <a:pt x="15920" y="0"/>
                  </a:lnTo>
                  <a:cubicBezTo>
                    <a:pt x="17356" y="0"/>
                    <a:pt x="19124" y="0"/>
                    <a:pt x="21299" y="0"/>
                  </a:cubicBezTo>
                  <a:cubicBezTo>
                    <a:pt x="21386" y="0"/>
                    <a:pt x="21448" y="61"/>
                    <a:pt x="21448" y="121"/>
                  </a:cubicBezTo>
                  <a:cubicBezTo>
                    <a:pt x="21448" y="121"/>
                    <a:pt x="21448" y="121"/>
                    <a:pt x="21448" y="3119"/>
                  </a:cubicBezTo>
                  <a:cubicBezTo>
                    <a:pt x="21448" y="3119"/>
                    <a:pt x="21448" y="3119"/>
                    <a:pt x="21448" y="4593"/>
                  </a:cubicBezTo>
                  <a:cubicBezTo>
                    <a:pt x="21448" y="4593"/>
                    <a:pt x="21448" y="4593"/>
                    <a:pt x="21448" y="10063"/>
                  </a:cubicBezTo>
                  <a:cubicBezTo>
                    <a:pt x="21448" y="10719"/>
                    <a:pt x="20752" y="11254"/>
                    <a:pt x="19920" y="11254"/>
                  </a:cubicBezTo>
                  <a:cubicBezTo>
                    <a:pt x="19088" y="11254"/>
                    <a:pt x="18380" y="10719"/>
                    <a:pt x="18380" y="10063"/>
                  </a:cubicBezTo>
                  <a:cubicBezTo>
                    <a:pt x="18380" y="10063"/>
                    <a:pt x="18380" y="10063"/>
                    <a:pt x="18380" y="3916"/>
                  </a:cubicBezTo>
                  <a:cubicBezTo>
                    <a:pt x="18380" y="3825"/>
                    <a:pt x="18293" y="3735"/>
                    <a:pt x="18181" y="3735"/>
                  </a:cubicBezTo>
                  <a:cubicBezTo>
                    <a:pt x="18045" y="3724"/>
                    <a:pt x="17933" y="3805"/>
                    <a:pt x="17933" y="3916"/>
                  </a:cubicBezTo>
                  <a:cubicBezTo>
                    <a:pt x="17933" y="3916"/>
                    <a:pt x="17933" y="3916"/>
                    <a:pt x="17933" y="11345"/>
                  </a:cubicBezTo>
                  <a:cubicBezTo>
                    <a:pt x="17933" y="11345"/>
                    <a:pt x="17933" y="11345"/>
                    <a:pt x="17933" y="12021"/>
                  </a:cubicBezTo>
                  <a:cubicBezTo>
                    <a:pt x="17933" y="12021"/>
                    <a:pt x="17933" y="12021"/>
                    <a:pt x="17933" y="20268"/>
                  </a:cubicBezTo>
                  <a:cubicBezTo>
                    <a:pt x="17933" y="20994"/>
                    <a:pt x="17175" y="21600"/>
                    <a:pt x="16256" y="21600"/>
                  </a:cubicBezTo>
                  <a:cubicBezTo>
                    <a:pt x="16256" y="21600"/>
                    <a:pt x="16256" y="21600"/>
                    <a:pt x="16231" y="21600"/>
                  </a:cubicBezTo>
                  <a:cubicBezTo>
                    <a:pt x="15300" y="21600"/>
                    <a:pt x="14554" y="20994"/>
                    <a:pt x="14554" y="20268"/>
                  </a:cubicBezTo>
                  <a:cubicBezTo>
                    <a:pt x="14554" y="20268"/>
                    <a:pt x="14554" y="20268"/>
                    <a:pt x="14554" y="12153"/>
                  </a:cubicBezTo>
                  <a:cubicBezTo>
                    <a:pt x="14554" y="12082"/>
                    <a:pt x="14492" y="12031"/>
                    <a:pt x="14405" y="12031"/>
                  </a:cubicBezTo>
                  <a:cubicBezTo>
                    <a:pt x="14405" y="12031"/>
                    <a:pt x="14405" y="12031"/>
                    <a:pt x="14008" y="12031"/>
                  </a:cubicBezTo>
                  <a:cubicBezTo>
                    <a:pt x="13921" y="12031"/>
                    <a:pt x="13846" y="12082"/>
                    <a:pt x="13846" y="12153"/>
                  </a:cubicBezTo>
                  <a:cubicBezTo>
                    <a:pt x="13846" y="12153"/>
                    <a:pt x="13846" y="12153"/>
                    <a:pt x="13846" y="20268"/>
                  </a:cubicBezTo>
                  <a:cubicBezTo>
                    <a:pt x="13846" y="20994"/>
                    <a:pt x="13076" y="21600"/>
                    <a:pt x="12145" y="21600"/>
                  </a:cubicBezTo>
                  <a:cubicBezTo>
                    <a:pt x="12145" y="21600"/>
                    <a:pt x="12145" y="21600"/>
                    <a:pt x="12132" y="21600"/>
                  </a:cubicBezTo>
                  <a:cubicBezTo>
                    <a:pt x="11201" y="21600"/>
                    <a:pt x="10431" y="20994"/>
                    <a:pt x="10431" y="20268"/>
                  </a:cubicBezTo>
                  <a:cubicBezTo>
                    <a:pt x="10431" y="20268"/>
                    <a:pt x="10431" y="20268"/>
                    <a:pt x="10431" y="12021"/>
                  </a:cubicBezTo>
                  <a:cubicBezTo>
                    <a:pt x="10431" y="12021"/>
                    <a:pt x="10431" y="12021"/>
                    <a:pt x="10431" y="11345"/>
                  </a:cubicBezTo>
                  <a:cubicBezTo>
                    <a:pt x="10431" y="11345"/>
                    <a:pt x="10431" y="11345"/>
                    <a:pt x="10443" y="4098"/>
                  </a:cubicBezTo>
                  <a:cubicBezTo>
                    <a:pt x="10443" y="3987"/>
                    <a:pt x="10269" y="3926"/>
                    <a:pt x="10182" y="4017"/>
                  </a:cubicBezTo>
                  <a:cubicBezTo>
                    <a:pt x="9300" y="4804"/>
                    <a:pt x="7586" y="6460"/>
                    <a:pt x="7586" y="6470"/>
                  </a:cubicBezTo>
                  <a:cubicBezTo>
                    <a:pt x="7288" y="6722"/>
                    <a:pt x="2854" y="7883"/>
                    <a:pt x="1786" y="8176"/>
                  </a:cubicBezTo>
                  <a:cubicBezTo>
                    <a:pt x="1028" y="8347"/>
                    <a:pt x="245" y="7984"/>
                    <a:pt x="47" y="7358"/>
                  </a:cubicBezTo>
                  <a:cubicBezTo>
                    <a:pt x="-152" y="6732"/>
                    <a:pt x="295" y="6076"/>
                    <a:pt x="1040" y="5905"/>
                  </a:cubicBezTo>
                  <a:cubicBezTo>
                    <a:pt x="1053" y="5905"/>
                    <a:pt x="4928" y="4865"/>
                    <a:pt x="5450" y="4714"/>
                  </a:cubicBezTo>
                  <a:cubicBezTo>
                    <a:pt x="5475" y="4714"/>
                    <a:pt x="5500" y="4693"/>
                    <a:pt x="5524" y="4683"/>
                  </a:cubicBezTo>
                  <a:cubicBezTo>
                    <a:pt x="5524" y="4683"/>
                    <a:pt x="5524" y="4683"/>
                    <a:pt x="9698" y="0"/>
                  </a:cubicBezTo>
                  <a:close/>
                </a:path>
              </a:pathLst>
            </a:custGeom>
            <a:blipFill rotWithShape="1">
              <a:blip r:embed="rId1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02" name="Oval 10"/>
            <p:cNvSpPr/>
            <p:nvPr/>
          </p:nvSpPr>
          <p:spPr>
            <a:xfrm>
              <a:off x="589641" y="0"/>
              <a:ext cx="352425" cy="352425"/>
            </a:xfrm>
            <a:prstGeom prst="ellipse">
              <a:avLst/>
            </a:prstGeom>
            <a:blipFill rotWithShape="1">
              <a:blip r:embed="rId1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013" name="Group 69"/>
          <p:cNvGrpSpPr/>
          <p:nvPr/>
        </p:nvGrpSpPr>
        <p:grpSpPr>
          <a:xfrm>
            <a:off x="1109796" y="4250861"/>
            <a:ext cx="348268" cy="348848"/>
            <a:chOff x="-5" y="1"/>
            <a:chExt cx="348266" cy="348847"/>
          </a:xfrm>
        </p:grpSpPr>
        <p:sp>
          <p:nvSpPr>
            <p:cNvPr id="1004" name="AutoShape 7"/>
            <p:cNvSpPr/>
            <p:nvPr/>
          </p:nvSpPr>
          <p:spPr>
            <a:xfrm>
              <a:off x="-6" y="1"/>
              <a:ext cx="348268" cy="348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8" h="19059" fill="norm" stroke="1" extrusionOk="0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05" name="AutoShape 8"/>
            <p:cNvSpPr/>
            <p:nvPr/>
          </p:nvSpPr>
          <p:spPr>
            <a:xfrm>
              <a:off x="152399" y="152399"/>
              <a:ext cx="43459" cy="43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9" h="19056" fill="norm" stroke="1" extrusionOk="0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06" name="AutoShape 9"/>
            <p:cNvSpPr/>
            <p:nvPr/>
          </p:nvSpPr>
          <p:spPr>
            <a:xfrm>
              <a:off x="108348" y="108941"/>
              <a:ext cx="130967" cy="130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0" h="19058" fill="norm" stroke="1" extrusionOk="0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90" y="3632"/>
                  </a:cubicBezTo>
                  <a:cubicBezTo>
                    <a:pt x="15142" y="4934"/>
                    <a:pt x="16729" y="8640"/>
                    <a:pt x="15426" y="11890"/>
                  </a:cubicBezTo>
                  <a:cubicBezTo>
                    <a:pt x="14125" y="15140"/>
                    <a:pt x="10420" y="16728"/>
                    <a:pt x="7169" y="15424"/>
                  </a:cubicBezTo>
                  <a:moveTo>
                    <a:pt x="13072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5" y="20329"/>
                    <a:pt x="16419" y="17955"/>
                    <a:pt x="18376" y="13070"/>
                  </a:cubicBezTo>
                  <a:cubicBezTo>
                    <a:pt x="20329" y="8186"/>
                    <a:pt x="17957" y="2641"/>
                    <a:pt x="13072" y="685"/>
                  </a:cubicBezTo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07" name="AutoShape 10"/>
            <p:cNvSpPr/>
            <p:nvPr/>
          </p:nvSpPr>
          <p:spPr>
            <a:xfrm>
              <a:off x="195855" y="195856"/>
              <a:ext cx="54174" cy="55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043" fill="norm" stroke="1" extrusionOk="0">
                  <a:moveTo>
                    <a:pt x="20882" y="2826"/>
                  </a:moveTo>
                  <a:cubicBezTo>
                    <a:pt x="21313" y="1772"/>
                    <a:pt x="20788" y="573"/>
                    <a:pt x="19714" y="150"/>
                  </a:cubicBezTo>
                  <a:cubicBezTo>
                    <a:pt x="18637" y="-276"/>
                    <a:pt x="17415" y="239"/>
                    <a:pt x="16985" y="1297"/>
                  </a:cubicBezTo>
                  <a:lnTo>
                    <a:pt x="16981" y="1293"/>
                  </a:lnTo>
                  <a:cubicBezTo>
                    <a:pt x="13965" y="8693"/>
                    <a:pt x="8183" y="14185"/>
                    <a:pt x="1270" y="17090"/>
                  </a:cubicBezTo>
                  <a:cubicBezTo>
                    <a:pt x="208" y="17537"/>
                    <a:pt x="-287" y="18748"/>
                    <a:pt x="171" y="19790"/>
                  </a:cubicBezTo>
                  <a:cubicBezTo>
                    <a:pt x="630" y="20841"/>
                    <a:pt x="1864" y="21324"/>
                    <a:pt x="2925" y="20877"/>
                  </a:cubicBezTo>
                  <a:cubicBezTo>
                    <a:pt x="2962" y="20861"/>
                    <a:pt x="2983" y="20829"/>
                    <a:pt x="3015" y="20816"/>
                  </a:cubicBezTo>
                  <a:cubicBezTo>
                    <a:pt x="10875" y="17481"/>
                    <a:pt x="17452" y="11228"/>
                    <a:pt x="20878" y="2826"/>
                  </a:cubicBezTo>
                  <a:cubicBezTo>
                    <a:pt x="20878" y="2826"/>
                    <a:pt x="20882" y="2826"/>
                    <a:pt x="20882" y="2826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08" name="AutoShape 11"/>
            <p:cNvSpPr/>
            <p:nvPr/>
          </p:nvSpPr>
          <p:spPr>
            <a:xfrm>
              <a:off x="217287" y="217884"/>
              <a:ext cx="77985" cy="79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209" fill="norm" stroke="1" extrusionOk="0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09" name="AutoShape 12"/>
            <p:cNvSpPr/>
            <p:nvPr/>
          </p:nvSpPr>
          <p:spPr>
            <a:xfrm>
              <a:off x="206573" y="207167"/>
              <a:ext cx="66081" cy="67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142" fill="norm" stroke="1" extrusionOk="0">
                  <a:moveTo>
                    <a:pt x="20036" y="122"/>
                  </a:moveTo>
                  <a:cubicBezTo>
                    <a:pt x="19143" y="-227"/>
                    <a:pt x="18135" y="195"/>
                    <a:pt x="17779" y="1071"/>
                  </a:cubicBezTo>
                  <a:cubicBezTo>
                    <a:pt x="14572" y="8936"/>
                    <a:pt x="8412" y="14779"/>
                    <a:pt x="1051" y="17868"/>
                  </a:cubicBezTo>
                  <a:lnTo>
                    <a:pt x="1054" y="17868"/>
                  </a:lnTo>
                  <a:cubicBezTo>
                    <a:pt x="172" y="18241"/>
                    <a:pt x="-238" y="19243"/>
                    <a:pt x="142" y="20109"/>
                  </a:cubicBezTo>
                  <a:cubicBezTo>
                    <a:pt x="522" y="20974"/>
                    <a:pt x="1543" y="21373"/>
                    <a:pt x="2425" y="21004"/>
                  </a:cubicBezTo>
                  <a:cubicBezTo>
                    <a:pt x="2459" y="20987"/>
                    <a:pt x="2476" y="20957"/>
                    <a:pt x="2514" y="20937"/>
                  </a:cubicBezTo>
                  <a:cubicBezTo>
                    <a:pt x="10652" y="17492"/>
                    <a:pt x="17460" y="11028"/>
                    <a:pt x="21003" y="2339"/>
                  </a:cubicBezTo>
                  <a:cubicBezTo>
                    <a:pt x="21362" y="1463"/>
                    <a:pt x="20928" y="472"/>
                    <a:pt x="20036" y="122"/>
                  </a:cubicBezTo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10" name="AutoShape 13"/>
            <p:cNvSpPr/>
            <p:nvPr/>
          </p:nvSpPr>
          <p:spPr>
            <a:xfrm>
              <a:off x="97629" y="98226"/>
              <a:ext cx="54769" cy="5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045" fill="norm" stroke="1" extrusionOk="0">
                  <a:moveTo>
                    <a:pt x="20872" y="1248"/>
                  </a:moveTo>
                  <a:cubicBezTo>
                    <a:pt x="20412" y="197"/>
                    <a:pt x="19178" y="-281"/>
                    <a:pt x="18113" y="169"/>
                  </a:cubicBezTo>
                  <a:cubicBezTo>
                    <a:pt x="18076" y="181"/>
                    <a:pt x="18051" y="214"/>
                    <a:pt x="18022" y="226"/>
                  </a:cubicBezTo>
                  <a:cubicBezTo>
                    <a:pt x="10160" y="3562"/>
                    <a:pt x="3584" y="9820"/>
                    <a:pt x="153" y="18221"/>
                  </a:cubicBezTo>
                  <a:lnTo>
                    <a:pt x="149" y="18221"/>
                  </a:lnTo>
                  <a:cubicBezTo>
                    <a:pt x="-277" y="19279"/>
                    <a:pt x="243" y="20474"/>
                    <a:pt x="1321" y="20897"/>
                  </a:cubicBezTo>
                  <a:cubicBezTo>
                    <a:pt x="2399" y="21319"/>
                    <a:pt x="3621" y="20804"/>
                    <a:pt x="4047" y="19750"/>
                  </a:cubicBezTo>
                  <a:lnTo>
                    <a:pt x="4052" y="19750"/>
                  </a:lnTo>
                  <a:cubicBezTo>
                    <a:pt x="7069" y="12357"/>
                    <a:pt x="12857" y="6858"/>
                    <a:pt x="19765" y="3956"/>
                  </a:cubicBezTo>
                  <a:cubicBezTo>
                    <a:pt x="20831" y="3506"/>
                    <a:pt x="21323" y="2298"/>
                    <a:pt x="20872" y="1248"/>
                  </a:cubicBezTo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11" name="AutoShape 14"/>
            <p:cNvSpPr/>
            <p:nvPr/>
          </p:nvSpPr>
          <p:spPr>
            <a:xfrm>
              <a:off x="54172" y="54767"/>
              <a:ext cx="77985" cy="79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208" fill="norm" stroke="1" extrusionOk="0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9"/>
                  </a:cubicBezTo>
                  <a:cubicBezTo>
                    <a:pt x="-198" y="19958"/>
                    <a:pt x="172" y="20804"/>
                    <a:pt x="934" y="21102"/>
                  </a:cubicBezTo>
                  <a:cubicBezTo>
                    <a:pt x="1689" y="21402"/>
                    <a:pt x="2552" y="21042"/>
                    <a:pt x="2859" y="20293"/>
                  </a:cubicBezTo>
                  <a:cubicBezTo>
                    <a:pt x="6206" y="12097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12" name="AutoShape 15"/>
            <p:cNvSpPr/>
            <p:nvPr/>
          </p:nvSpPr>
          <p:spPr>
            <a:xfrm>
              <a:off x="76199" y="76197"/>
              <a:ext cx="66081" cy="67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141" fill="norm" stroke="1" extrusionOk="0">
                  <a:moveTo>
                    <a:pt x="20075" y="3268"/>
                  </a:moveTo>
                  <a:cubicBezTo>
                    <a:pt x="20953" y="2899"/>
                    <a:pt x="21368" y="1900"/>
                    <a:pt x="20987" y="1031"/>
                  </a:cubicBezTo>
                  <a:cubicBezTo>
                    <a:pt x="20611" y="169"/>
                    <a:pt x="19589" y="-233"/>
                    <a:pt x="18707" y="139"/>
                  </a:cubicBezTo>
                  <a:cubicBezTo>
                    <a:pt x="18670" y="153"/>
                    <a:pt x="18649" y="186"/>
                    <a:pt x="18615" y="199"/>
                  </a:cubicBezTo>
                  <a:cubicBezTo>
                    <a:pt x="10481" y="3648"/>
                    <a:pt x="3673" y="10119"/>
                    <a:pt x="124" y="18803"/>
                  </a:cubicBezTo>
                  <a:cubicBezTo>
                    <a:pt x="-232" y="19679"/>
                    <a:pt x="205" y="20667"/>
                    <a:pt x="1094" y="21020"/>
                  </a:cubicBezTo>
                  <a:cubicBezTo>
                    <a:pt x="1983" y="21367"/>
                    <a:pt x="2991" y="20947"/>
                    <a:pt x="3354" y="20072"/>
                  </a:cubicBezTo>
                  <a:cubicBezTo>
                    <a:pt x="6561" y="12206"/>
                    <a:pt x="12717" y="6361"/>
                    <a:pt x="20075" y="3275"/>
                  </a:cubicBezTo>
                  <a:cubicBezTo>
                    <a:pt x="20075" y="3275"/>
                    <a:pt x="20075" y="3268"/>
                    <a:pt x="20075" y="3268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017" name="Group 79"/>
          <p:cNvGrpSpPr/>
          <p:nvPr/>
        </p:nvGrpSpPr>
        <p:grpSpPr>
          <a:xfrm>
            <a:off x="1115532" y="2856008"/>
            <a:ext cx="326217" cy="348242"/>
            <a:chOff x="0" y="0"/>
            <a:chExt cx="326215" cy="348241"/>
          </a:xfrm>
        </p:grpSpPr>
        <p:sp>
          <p:nvSpPr>
            <p:cNvPr id="1014" name="AutoShape 78"/>
            <p:cNvSpPr/>
            <p:nvPr/>
          </p:nvSpPr>
          <p:spPr>
            <a:xfrm>
              <a:off x="-1" y="-1"/>
              <a:ext cx="326217" cy="348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61" y="18901"/>
                  </a:moveTo>
                  <a:cubicBezTo>
                    <a:pt x="20161" y="19644"/>
                    <a:pt x="19514" y="20250"/>
                    <a:pt x="18721" y="20250"/>
                  </a:cubicBezTo>
                  <a:lnTo>
                    <a:pt x="2880" y="20250"/>
                  </a:lnTo>
                  <a:cubicBezTo>
                    <a:pt x="2086" y="20250"/>
                    <a:pt x="1440" y="19644"/>
                    <a:pt x="1440" y="18901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1" y="1350"/>
                  </a:lnTo>
                  <a:cubicBezTo>
                    <a:pt x="19514" y="1350"/>
                    <a:pt x="20161" y="1955"/>
                    <a:pt x="20161" y="2700"/>
                  </a:cubicBezTo>
                  <a:cubicBezTo>
                    <a:pt x="20161" y="2700"/>
                    <a:pt x="20161" y="18901"/>
                    <a:pt x="20161" y="18901"/>
                  </a:cubicBezTo>
                  <a:close/>
                  <a:moveTo>
                    <a:pt x="18721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1"/>
                  </a:lnTo>
                  <a:cubicBezTo>
                    <a:pt x="0" y="20392"/>
                    <a:pt x="1289" y="21600"/>
                    <a:pt x="2880" y="21600"/>
                  </a:cubicBezTo>
                  <a:lnTo>
                    <a:pt x="18721" y="21600"/>
                  </a:lnTo>
                  <a:cubicBezTo>
                    <a:pt x="20311" y="21600"/>
                    <a:pt x="21600" y="20392"/>
                    <a:pt x="21600" y="18901"/>
                  </a:cubicBezTo>
                  <a:lnTo>
                    <a:pt x="21600" y="2700"/>
                  </a:lnTo>
                  <a:cubicBezTo>
                    <a:pt x="21600" y="1208"/>
                    <a:pt x="20311" y="0"/>
                    <a:pt x="18721" y="0"/>
                  </a:cubicBezTo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 sz="1100"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15" name="AutoShape 79"/>
            <p:cNvSpPr/>
            <p:nvPr/>
          </p:nvSpPr>
          <p:spPr>
            <a:xfrm>
              <a:off x="43457" y="43457"/>
              <a:ext cx="239317" cy="217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18" y="20520"/>
                  </a:moveTo>
                  <a:lnTo>
                    <a:pt x="14053" y="16249"/>
                  </a:lnTo>
                  <a:lnTo>
                    <a:pt x="16690" y="12960"/>
                  </a:lnTo>
                  <a:lnTo>
                    <a:pt x="20618" y="17690"/>
                  </a:lnTo>
                  <a:lnTo>
                    <a:pt x="20618" y="20520"/>
                  </a:lnTo>
                  <a:cubicBezTo>
                    <a:pt x="20618" y="20520"/>
                    <a:pt x="17418" y="20520"/>
                    <a:pt x="17418" y="20520"/>
                  </a:cubicBezTo>
                  <a:close/>
                  <a:moveTo>
                    <a:pt x="981" y="11447"/>
                  </a:moveTo>
                  <a:lnTo>
                    <a:pt x="4909" y="6479"/>
                  </a:lnTo>
                  <a:lnTo>
                    <a:pt x="12828" y="16354"/>
                  </a:lnTo>
                  <a:lnTo>
                    <a:pt x="13398" y="17065"/>
                  </a:lnTo>
                  <a:lnTo>
                    <a:pt x="16109" y="20520"/>
                  </a:lnTo>
                  <a:lnTo>
                    <a:pt x="981" y="20520"/>
                  </a:lnTo>
                  <a:cubicBezTo>
                    <a:pt x="981" y="20520"/>
                    <a:pt x="981" y="11447"/>
                    <a:pt x="981" y="11447"/>
                  </a:cubicBezTo>
                  <a:close/>
                  <a:moveTo>
                    <a:pt x="20618" y="1080"/>
                  </a:moveTo>
                  <a:lnTo>
                    <a:pt x="20618" y="16059"/>
                  </a:lnTo>
                  <a:lnTo>
                    <a:pt x="17427" y="12245"/>
                  </a:lnTo>
                  <a:cubicBezTo>
                    <a:pt x="17240" y="12013"/>
                    <a:pt x="16972" y="11880"/>
                    <a:pt x="16690" y="11880"/>
                  </a:cubicBezTo>
                  <a:cubicBezTo>
                    <a:pt x="16409" y="11880"/>
                    <a:pt x="16141" y="12013"/>
                    <a:pt x="15954" y="12245"/>
                  </a:cubicBezTo>
                  <a:lnTo>
                    <a:pt x="13399" y="15433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20"/>
                  </a:lnTo>
                  <a:cubicBezTo>
                    <a:pt x="0" y="21117"/>
                    <a:pt x="439" y="21600"/>
                    <a:pt x="981" y="21600"/>
                  </a:cubicBezTo>
                  <a:lnTo>
                    <a:pt x="20618" y="21600"/>
                  </a:lnTo>
                  <a:cubicBezTo>
                    <a:pt x="21160" y="21600"/>
                    <a:pt x="21600" y="21117"/>
                    <a:pt x="21600" y="20520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 sz="1100"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16" name="AutoShape 80"/>
            <p:cNvSpPr/>
            <p:nvPr/>
          </p:nvSpPr>
          <p:spPr>
            <a:xfrm>
              <a:off x="173831" y="76199"/>
              <a:ext cx="65485" cy="6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1"/>
                  </a:cubicBezTo>
                  <a:cubicBezTo>
                    <a:pt x="17999" y="14770"/>
                    <a:pt x="14769" y="18001"/>
                    <a:pt x="10800" y="18001"/>
                  </a:cubicBezTo>
                  <a:cubicBezTo>
                    <a:pt x="6830" y="18001"/>
                    <a:pt x="3600" y="14770"/>
                    <a:pt x="3600" y="10801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600"/>
                  </a:moveTo>
                  <a:cubicBezTo>
                    <a:pt x="16766" y="21600"/>
                    <a:pt x="21600" y="16763"/>
                    <a:pt x="21600" y="10801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1"/>
                  </a:cubicBezTo>
                  <a:cubicBezTo>
                    <a:pt x="0" y="16763"/>
                    <a:pt x="4833" y="21600"/>
                    <a:pt x="10800" y="21600"/>
                  </a:cubicBezTo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 sz="1100"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020" name="Group 83"/>
          <p:cNvGrpSpPr/>
          <p:nvPr/>
        </p:nvGrpSpPr>
        <p:grpSpPr>
          <a:xfrm>
            <a:off x="1114961" y="1461157"/>
            <a:ext cx="348855" cy="326812"/>
            <a:chOff x="0" y="0"/>
            <a:chExt cx="348853" cy="326811"/>
          </a:xfrm>
        </p:grpSpPr>
        <p:sp>
          <p:nvSpPr>
            <p:cNvPr id="1018" name="AutoShape 110"/>
            <p:cNvSpPr/>
            <p:nvPr/>
          </p:nvSpPr>
          <p:spPr>
            <a:xfrm>
              <a:off x="44052" y="43458"/>
              <a:ext cx="260749" cy="174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99" y="20256"/>
                  </a:moveTo>
                  <a:lnTo>
                    <a:pt x="899" y="20256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6"/>
                    <a:pt x="20699" y="20256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50"/>
                  </a:lnTo>
                  <a:cubicBezTo>
                    <a:pt x="0" y="20997"/>
                    <a:pt x="402" y="21600"/>
                    <a:pt x="899" y="21600"/>
                  </a:cubicBezTo>
                  <a:lnTo>
                    <a:pt x="20699" y="21600"/>
                  </a:lnTo>
                  <a:cubicBezTo>
                    <a:pt x="21197" y="21600"/>
                    <a:pt x="21600" y="20997"/>
                    <a:pt x="21600" y="20250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 sz="1100"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19" name="AutoShape 111"/>
            <p:cNvSpPr/>
            <p:nvPr/>
          </p:nvSpPr>
          <p:spPr>
            <a:xfrm>
              <a:off x="0" y="-1"/>
              <a:ext cx="348855" cy="326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9" y="16563"/>
                  </a:moveTo>
                  <a:cubicBezTo>
                    <a:pt x="20249" y="16960"/>
                    <a:pt x="19946" y="17283"/>
                    <a:pt x="19575" y="17283"/>
                  </a:cubicBezTo>
                  <a:lnTo>
                    <a:pt x="2024" y="17283"/>
                  </a:lnTo>
                  <a:cubicBezTo>
                    <a:pt x="1651" y="17283"/>
                    <a:pt x="1349" y="16960"/>
                    <a:pt x="1349" y="16563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3"/>
                    <a:pt x="20249" y="16563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3"/>
                  </a:lnTo>
                  <a:cubicBezTo>
                    <a:pt x="0" y="17754"/>
                    <a:pt x="903" y="18719"/>
                    <a:pt x="2018" y="18722"/>
                  </a:cubicBezTo>
                  <a:lnTo>
                    <a:pt x="8774" y="18722"/>
                  </a:lnTo>
                  <a:lnTo>
                    <a:pt x="8774" y="19598"/>
                  </a:lnTo>
                  <a:lnTo>
                    <a:pt x="4561" y="20182"/>
                  </a:lnTo>
                  <a:cubicBezTo>
                    <a:pt x="4260" y="20263"/>
                    <a:pt x="4049" y="20550"/>
                    <a:pt x="4049" y="20880"/>
                  </a:cubicBezTo>
                  <a:cubicBezTo>
                    <a:pt x="4049" y="21278"/>
                    <a:pt x="4351" y="21600"/>
                    <a:pt x="4724" y="21600"/>
                  </a:cubicBezTo>
                  <a:lnTo>
                    <a:pt x="16874" y="21600"/>
                  </a:lnTo>
                  <a:cubicBezTo>
                    <a:pt x="17248" y="21600"/>
                    <a:pt x="17549" y="21278"/>
                    <a:pt x="17549" y="20880"/>
                  </a:cubicBezTo>
                  <a:cubicBezTo>
                    <a:pt x="17549" y="20550"/>
                    <a:pt x="17339" y="20263"/>
                    <a:pt x="17038" y="20182"/>
                  </a:cubicBezTo>
                  <a:lnTo>
                    <a:pt x="12824" y="19598"/>
                  </a:lnTo>
                  <a:lnTo>
                    <a:pt x="12824" y="18722"/>
                  </a:lnTo>
                  <a:lnTo>
                    <a:pt x="19581" y="18722"/>
                  </a:lnTo>
                  <a:cubicBezTo>
                    <a:pt x="20696" y="18719"/>
                    <a:pt x="21600" y="17754"/>
                    <a:pt x="21600" y="16563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 sz="1100"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024" name="Group 86"/>
          <p:cNvGrpSpPr/>
          <p:nvPr/>
        </p:nvGrpSpPr>
        <p:grpSpPr>
          <a:xfrm>
            <a:off x="1115245" y="2175251"/>
            <a:ext cx="348855" cy="293490"/>
            <a:chOff x="0" y="0"/>
            <a:chExt cx="348853" cy="293488"/>
          </a:xfrm>
        </p:grpSpPr>
        <p:sp>
          <p:nvSpPr>
            <p:cNvPr id="1021" name="AutoShape 120"/>
            <p:cNvSpPr/>
            <p:nvPr/>
          </p:nvSpPr>
          <p:spPr>
            <a:xfrm>
              <a:off x="87510" y="76199"/>
              <a:ext cx="173833" cy="17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48" y="16071"/>
                  </a:moveTo>
                  <a:cubicBezTo>
                    <a:pt x="14037" y="19469"/>
                    <a:pt x="8925" y="19860"/>
                    <a:pt x="5529" y="16949"/>
                  </a:cubicBezTo>
                  <a:cubicBezTo>
                    <a:pt x="2130" y="14039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4"/>
                    <a:pt x="16948" y="16071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1"/>
                  </a:cubicBezTo>
                  <a:cubicBezTo>
                    <a:pt x="0" y="16766"/>
                    <a:pt x="4833" y="21600"/>
                    <a:pt x="10800" y="21600"/>
                  </a:cubicBezTo>
                  <a:cubicBezTo>
                    <a:pt x="16764" y="21600"/>
                    <a:pt x="21600" y="16766"/>
                    <a:pt x="21600" y="10801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 sz="1100"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22" name="AutoShape 121"/>
            <p:cNvSpPr/>
            <p:nvPr/>
          </p:nvSpPr>
          <p:spPr>
            <a:xfrm>
              <a:off x="130968" y="119657"/>
              <a:ext cx="48818" cy="48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00" y="0"/>
                  </a:moveTo>
                  <a:cubicBezTo>
                    <a:pt x="8596" y="0"/>
                    <a:pt x="0" y="8596"/>
                    <a:pt x="0" y="19196"/>
                  </a:cubicBezTo>
                  <a:lnTo>
                    <a:pt x="0" y="19200"/>
                  </a:lnTo>
                  <a:cubicBezTo>
                    <a:pt x="0" y="20525"/>
                    <a:pt x="1068" y="21600"/>
                    <a:pt x="2400" y="21600"/>
                  </a:cubicBezTo>
                  <a:cubicBezTo>
                    <a:pt x="3721" y="21600"/>
                    <a:pt x="4800" y="20525"/>
                    <a:pt x="4800" y="19200"/>
                  </a:cubicBezTo>
                  <a:lnTo>
                    <a:pt x="4800" y="19196"/>
                  </a:lnTo>
                  <a:cubicBezTo>
                    <a:pt x="4800" y="11248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 sz="1100"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23" name="AutoShape 122"/>
            <p:cNvSpPr/>
            <p:nvPr/>
          </p:nvSpPr>
          <p:spPr>
            <a:xfrm>
              <a:off x="0" y="0"/>
              <a:ext cx="348855" cy="29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 sz="1100"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032" name="Group 90"/>
          <p:cNvGrpSpPr/>
          <p:nvPr/>
        </p:nvGrpSpPr>
        <p:grpSpPr>
          <a:xfrm>
            <a:off x="1112045" y="3591533"/>
            <a:ext cx="348238" cy="272047"/>
            <a:chOff x="0" y="0"/>
            <a:chExt cx="348237" cy="272045"/>
          </a:xfrm>
        </p:grpSpPr>
        <p:sp>
          <p:nvSpPr>
            <p:cNvPr id="1025" name="AutoShape 140"/>
            <p:cNvSpPr/>
            <p:nvPr/>
          </p:nvSpPr>
          <p:spPr>
            <a:xfrm>
              <a:off x="43455" y="43457"/>
              <a:ext cx="217878" cy="176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600" fill="norm" stroke="1" extrusionOk="0">
                  <a:moveTo>
                    <a:pt x="18729" y="19178"/>
                  </a:moveTo>
                  <a:cubicBezTo>
                    <a:pt x="13192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2" y="968"/>
                    <a:pt x="18729" y="2421"/>
                  </a:cubicBezTo>
                  <a:cubicBezTo>
                    <a:pt x="20169" y="8008"/>
                    <a:pt x="20169" y="13592"/>
                    <a:pt x="18729" y="19178"/>
                  </a:cubicBezTo>
                  <a:moveTo>
                    <a:pt x="18939" y="1116"/>
                  </a:moveTo>
                  <a:cubicBezTo>
                    <a:pt x="16115" y="375"/>
                    <a:pt x="13250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50" y="21600"/>
                    <a:pt x="16115" y="21224"/>
                    <a:pt x="18939" y="20482"/>
                  </a:cubicBezTo>
                  <a:cubicBezTo>
                    <a:pt x="19304" y="20386"/>
                    <a:pt x="19603" y="20047"/>
                    <a:pt x="19720" y="19593"/>
                  </a:cubicBezTo>
                  <a:cubicBezTo>
                    <a:pt x="21224" y="13759"/>
                    <a:pt x="21224" y="7841"/>
                    <a:pt x="19720" y="2004"/>
                  </a:cubicBezTo>
                  <a:cubicBezTo>
                    <a:pt x="19603" y="1552"/>
                    <a:pt x="19304" y="1213"/>
                    <a:pt x="18939" y="1116"/>
                  </a:cubicBezTo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 sz="1100"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26" name="AutoShape 141"/>
            <p:cNvSpPr/>
            <p:nvPr/>
          </p:nvSpPr>
          <p:spPr>
            <a:xfrm>
              <a:off x="0" y="-1"/>
              <a:ext cx="348238" cy="272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600" fill="norm" stroke="1" extrusionOk="0">
                  <a:moveTo>
                    <a:pt x="19057" y="18332"/>
                  </a:moveTo>
                  <a:cubicBezTo>
                    <a:pt x="13384" y="19234"/>
                    <a:pt x="7711" y="19234"/>
                    <a:pt x="2038" y="18332"/>
                  </a:cubicBezTo>
                  <a:cubicBezTo>
                    <a:pt x="1074" y="13023"/>
                    <a:pt x="1074" y="7713"/>
                    <a:pt x="2038" y="2404"/>
                  </a:cubicBezTo>
                  <a:cubicBezTo>
                    <a:pt x="7711" y="1502"/>
                    <a:pt x="13384" y="1502"/>
                    <a:pt x="19057" y="2404"/>
                  </a:cubicBezTo>
                  <a:cubicBezTo>
                    <a:pt x="20022" y="7713"/>
                    <a:pt x="20022" y="13023"/>
                    <a:pt x="19057" y="18332"/>
                  </a:cubicBezTo>
                  <a:moveTo>
                    <a:pt x="20339" y="2005"/>
                  </a:moveTo>
                  <a:cubicBezTo>
                    <a:pt x="20212" y="1301"/>
                    <a:pt x="19763" y="776"/>
                    <a:pt x="19216" y="689"/>
                  </a:cubicBezTo>
                  <a:cubicBezTo>
                    <a:pt x="16340" y="232"/>
                    <a:pt x="13424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2"/>
                    <a:pt x="756" y="18732"/>
                  </a:cubicBezTo>
                  <a:cubicBezTo>
                    <a:pt x="883" y="19435"/>
                    <a:pt x="1332" y="19960"/>
                    <a:pt x="1879" y="20047"/>
                  </a:cubicBezTo>
                  <a:cubicBezTo>
                    <a:pt x="3265" y="20267"/>
                    <a:pt x="4660" y="20430"/>
                    <a:pt x="6055" y="20545"/>
                  </a:cubicBezTo>
                  <a:cubicBezTo>
                    <a:pt x="5979" y="20607"/>
                    <a:pt x="5931" y="20671"/>
                    <a:pt x="5931" y="20736"/>
                  </a:cubicBezTo>
                  <a:cubicBezTo>
                    <a:pt x="5931" y="21214"/>
                    <a:pt x="7997" y="21600"/>
                    <a:pt x="10547" y="21600"/>
                  </a:cubicBezTo>
                  <a:cubicBezTo>
                    <a:pt x="13098" y="21600"/>
                    <a:pt x="15165" y="21214"/>
                    <a:pt x="15165" y="20736"/>
                  </a:cubicBezTo>
                  <a:cubicBezTo>
                    <a:pt x="15165" y="20671"/>
                    <a:pt x="15116" y="20607"/>
                    <a:pt x="15041" y="20545"/>
                  </a:cubicBezTo>
                  <a:cubicBezTo>
                    <a:pt x="16435" y="20430"/>
                    <a:pt x="17831" y="20267"/>
                    <a:pt x="19216" y="20047"/>
                  </a:cubicBezTo>
                  <a:cubicBezTo>
                    <a:pt x="19763" y="19960"/>
                    <a:pt x="20212" y="19435"/>
                    <a:pt x="20339" y="18732"/>
                  </a:cubicBezTo>
                  <a:cubicBezTo>
                    <a:pt x="21348" y="13182"/>
                    <a:pt x="21348" y="7553"/>
                    <a:pt x="20339" y="2005"/>
                  </a:cubicBezTo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 sz="1100"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27" name="AutoShape 142"/>
            <p:cNvSpPr/>
            <p:nvPr/>
          </p:nvSpPr>
          <p:spPr>
            <a:xfrm>
              <a:off x="272058" y="54768"/>
              <a:ext cx="32743" cy="32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1"/>
                  </a:cubicBezTo>
                  <a:cubicBezTo>
                    <a:pt x="14399" y="12780"/>
                    <a:pt x="12779" y="14401"/>
                    <a:pt x="10800" y="14401"/>
                  </a:cubicBezTo>
                  <a:cubicBezTo>
                    <a:pt x="8820" y="14401"/>
                    <a:pt x="7199" y="12780"/>
                    <a:pt x="7199" y="10801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600"/>
                  </a:moveTo>
                  <a:cubicBezTo>
                    <a:pt x="16762" y="21600"/>
                    <a:pt x="21600" y="16763"/>
                    <a:pt x="21600" y="10801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1"/>
                  </a:cubicBezTo>
                  <a:cubicBezTo>
                    <a:pt x="0" y="16763"/>
                    <a:pt x="4837" y="21600"/>
                    <a:pt x="10800" y="21600"/>
                  </a:cubicBezTo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 sz="1100"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28" name="AutoShape 143"/>
            <p:cNvSpPr/>
            <p:nvPr/>
          </p:nvSpPr>
          <p:spPr>
            <a:xfrm>
              <a:off x="261342" y="195162"/>
              <a:ext cx="4345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1"/>
                  </a:cubicBezTo>
                  <a:cubicBezTo>
                    <a:pt x="0" y="16759"/>
                    <a:pt x="1210" y="21600"/>
                    <a:pt x="2699" y="21600"/>
                  </a:cubicBezTo>
                  <a:lnTo>
                    <a:pt x="18899" y="21600"/>
                  </a:lnTo>
                  <a:cubicBezTo>
                    <a:pt x="20389" y="21600"/>
                    <a:pt x="21600" y="16759"/>
                    <a:pt x="21600" y="10801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 sz="1100"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29" name="AutoShape 144"/>
            <p:cNvSpPr/>
            <p:nvPr/>
          </p:nvSpPr>
          <p:spPr>
            <a:xfrm>
              <a:off x="272058" y="162420"/>
              <a:ext cx="4405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1"/>
                  </a:cubicBezTo>
                  <a:cubicBezTo>
                    <a:pt x="0" y="16759"/>
                    <a:pt x="1210" y="21600"/>
                    <a:pt x="2699" y="21600"/>
                  </a:cubicBezTo>
                  <a:lnTo>
                    <a:pt x="18899" y="21600"/>
                  </a:lnTo>
                  <a:cubicBezTo>
                    <a:pt x="20389" y="21600"/>
                    <a:pt x="21600" y="16759"/>
                    <a:pt x="21600" y="10801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 sz="1100"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30" name="AutoShape 145"/>
            <p:cNvSpPr/>
            <p:nvPr/>
          </p:nvSpPr>
          <p:spPr>
            <a:xfrm>
              <a:off x="272058" y="129976"/>
              <a:ext cx="4405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1"/>
                  </a:cubicBezTo>
                  <a:cubicBezTo>
                    <a:pt x="0" y="16759"/>
                    <a:pt x="1210" y="21600"/>
                    <a:pt x="2699" y="21600"/>
                  </a:cubicBezTo>
                  <a:lnTo>
                    <a:pt x="18899" y="21600"/>
                  </a:lnTo>
                  <a:cubicBezTo>
                    <a:pt x="20389" y="21600"/>
                    <a:pt x="21600" y="16759"/>
                    <a:pt x="21600" y="10801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 sz="1100"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31" name="AutoShape 146"/>
            <p:cNvSpPr/>
            <p:nvPr/>
          </p:nvSpPr>
          <p:spPr>
            <a:xfrm>
              <a:off x="87508" y="86915"/>
              <a:ext cx="64893" cy="45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547" fill="norm" stroke="1" extrusionOk="0">
                  <a:moveTo>
                    <a:pt x="19752" y="2"/>
                  </a:moveTo>
                  <a:lnTo>
                    <a:pt x="3201" y="1845"/>
                  </a:lnTo>
                  <a:cubicBezTo>
                    <a:pt x="2216" y="2010"/>
                    <a:pt x="1273" y="3284"/>
                    <a:pt x="1107" y="4676"/>
                  </a:cubicBezTo>
                  <a:lnTo>
                    <a:pt x="2" y="18986"/>
                  </a:lnTo>
                  <a:cubicBezTo>
                    <a:pt x="-43" y="20398"/>
                    <a:pt x="725" y="21547"/>
                    <a:pt x="1713" y="21547"/>
                  </a:cubicBezTo>
                  <a:cubicBezTo>
                    <a:pt x="2699" y="21547"/>
                    <a:pt x="3543" y="20398"/>
                    <a:pt x="3583" y="18978"/>
                  </a:cubicBezTo>
                  <a:lnTo>
                    <a:pt x="4186" y="9251"/>
                  </a:lnTo>
                  <a:cubicBezTo>
                    <a:pt x="4320" y="7849"/>
                    <a:pt x="5236" y="6592"/>
                    <a:pt x="6221" y="6447"/>
                  </a:cubicBezTo>
                  <a:lnTo>
                    <a:pt x="19752" y="5128"/>
                  </a:lnTo>
                  <a:cubicBezTo>
                    <a:pt x="20744" y="5078"/>
                    <a:pt x="21557" y="3884"/>
                    <a:pt x="21557" y="2467"/>
                  </a:cubicBezTo>
                  <a:cubicBezTo>
                    <a:pt x="21557" y="1055"/>
                    <a:pt x="20744" y="-53"/>
                    <a:pt x="19752" y="2"/>
                  </a:cubicBezTo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 sz="1100"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035" name="Group 98"/>
          <p:cNvGrpSpPr/>
          <p:nvPr/>
        </p:nvGrpSpPr>
        <p:grpSpPr>
          <a:xfrm>
            <a:off x="1533565" y="1304665"/>
            <a:ext cx="2534050" cy="813665"/>
            <a:chOff x="0" y="0"/>
            <a:chExt cx="2534049" cy="813664"/>
          </a:xfrm>
        </p:grpSpPr>
        <p:sp>
          <p:nvSpPr>
            <p:cNvPr id="1033" name="TextBox 99"/>
            <p:cNvSpPr txBox="1"/>
            <p:nvPr/>
          </p:nvSpPr>
          <p:spPr>
            <a:xfrm>
              <a:off x="0" y="0"/>
              <a:ext cx="1475740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rPr b="0"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</a:p>
          </p:txBody>
        </p:sp>
        <p:sp>
          <p:nvSpPr>
            <p:cNvPr id="1034" name="Rectangle 100"/>
            <p:cNvSpPr txBox="1"/>
            <p:nvPr/>
          </p:nvSpPr>
          <p:spPr>
            <a:xfrm>
              <a:off x="0" y="223185"/>
              <a:ext cx="2534050" cy="5904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  <a:r>
                <a:t>, </a:t>
              </a: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 输入您的内容 输入您的标题输入您的标题 输入您的内容 输入您的内容</a:t>
              </a:r>
            </a:p>
          </p:txBody>
        </p:sp>
      </p:grpSp>
      <p:grpSp>
        <p:nvGrpSpPr>
          <p:cNvPr id="1038" name="Group 113"/>
          <p:cNvGrpSpPr/>
          <p:nvPr/>
        </p:nvGrpSpPr>
        <p:grpSpPr>
          <a:xfrm>
            <a:off x="1533565" y="2058037"/>
            <a:ext cx="2534050" cy="813666"/>
            <a:chOff x="0" y="0"/>
            <a:chExt cx="2534049" cy="813664"/>
          </a:xfrm>
        </p:grpSpPr>
        <p:sp>
          <p:nvSpPr>
            <p:cNvPr id="1036" name="TextBox 114"/>
            <p:cNvSpPr txBox="1"/>
            <p:nvPr/>
          </p:nvSpPr>
          <p:spPr>
            <a:xfrm>
              <a:off x="0" y="0"/>
              <a:ext cx="1475740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rPr b="0"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</a:p>
          </p:txBody>
        </p:sp>
        <p:sp>
          <p:nvSpPr>
            <p:cNvPr id="1037" name="Rectangle 115"/>
            <p:cNvSpPr txBox="1"/>
            <p:nvPr/>
          </p:nvSpPr>
          <p:spPr>
            <a:xfrm>
              <a:off x="0" y="223185"/>
              <a:ext cx="2534050" cy="5904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  <a:r>
                <a:t>, </a:t>
              </a: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 输入您的内容 输入您的标题输入您的标题 输入您的内容 输入您的内容</a:t>
              </a:r>
            </a:p>
          </p:txBody>
        </p:sp>
      </p:grpSp>
      <p:grpSp>
        <p:nvGrpSpPr>
          <p:cNvPr id="1041" name="Group 116"/>
          <p:cNvGrpSpPr/>
          <p:nvPr/>
        </p:nvGrpSpPr>
        <p:grpSpPr>
          <a:xfrm>
            <a:off x="1533565" y="2745420"/>
            <a:ext cx="2534050" cy="813665"/>
            <a:chOff x="0" y="0"/>
            <a:chExt cx="2534049" cy="813664"/>
          </a:xfrm>
        </p:grpSpPr>
        <p:sp>
          <p:nvSpPr>
            <p:cNvPr id="1039" name="TextBox 117"/>
            <p:cNvSpPr txBox="1"/>
            <p:nvPr/>
          </p:nvSpPr>
          <p:spPr>
            <a:xfrm>
              <a:off x="0" y="0"/>
              <a:ext cx="1475740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rPr b="0"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</a:p>
          </p:txBody>
        </p:sp>
        <p:sp>
          <p:nvSpPr>
            <p:cNvPr id="1040" name="Rectangle 118"/>
            <p:cNvSpPr txBox="1"/>
            <p:nvPr/>
          </p:nvSpPr>
          <p:spPr>
            <a:xfrm>
              <a:off x="0" y="223185"/>
              <a:ext cx="2534050" cy="5904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  <a:r>
                <a:t>, </a:t>
              </a: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 输入您的内容 输入您的标题输入您的标题 输入您的内容 输入您的内容</a:t>
              </a:r>
            </a:p>
          </p:txBody>
        </p:sp>
      </p:grpSp>
      <p:grpSp>
        <p:nvGrpSpPr>
          <p:cNvPr id="1044" name="Group 119"/>
          <p:cNvGrpSpPr/>
          <p:nvPr/>
        </p:nvGrpSpPr>
        <p:grpSpPr>
          <a:xfrm>
            <a:off x="1533565" y="3442846"/>
            <a:ext cx="2534050" cy="813665"/>
            <a:chOff x="0" y="0"/>
            <a:chExt cx="2534049" cy="813664"/>
          </a:xfrm>
        </p:grpSpPr>
        <p:sp>
          <p:nvSpPr>
            <p:cNvPr id="1042" name="TextBox 120"/>
            <p:cNvSpPr txBox="1"/>
            <p:nvPr/>
          </p:nvSpPr>
          <p:spPr>
            <a:xfrm>
              <a:off x="0" y="0"/>
              <a:ext cx="1475740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rPr b="0"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</a:p>
          </p:txBody>
        </p:sp>
        <p:sp>
          <p:nvSpPr>
            <p:cNvPr id="1043" name="Rectangle 121"/>
            <p:cNvSpPr txBox="1"/>
            <p:nvPr/>
          </p:nvSpPr>
          <p:spPr>
            <a:xfrm>
              <a:off x="0" y="223185"/>
              <a:ext cx="2534050" cy="5904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  <a:r>
                <a:t>, </a:t>
              </a: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 输入您的内容 输入您的标题输入您的标题 输入您的内容 输入您的内容</a:t>
              </a:r>
            </a:p>
          </p:txBody>
        </p:sp>
      </p:grpSp>
      <p:grpSp>
        <p:nvGrpSpPr>
          <p:cNvPr id="1047" name="Group 122"/>
          <p:cNvGrpSpPr/>
          <p:nvPr/>
        </p:nvGrpSpPr>
        <p:grpSpPr>
          <a:xfrm>
            <a:off x="1533565" y="4137112"/>
            <a:ext cx="2534050" cy="813666"/>
            <a:chOff x="0" y="0"/>
            <a:chExt cx="2534049" cy="813664"/>
          </a:xfrm>
        </p:grpSpPr>
        <p:sp>
          <p:nvSpPr>
            <p:cNvPr id="1045" name="TextBox 123"/>
            <p:cNvSpPr txBox="1"/>
            <p:nvPr/>
          </p:nvSpPr>
          <p:spPr>
            <a:xfrm>
              <a:off x="0" y="0"/>
              <a:ext cx="1475740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rPr b="0"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</a:p>
          </p:txBody>
        </p:sp>
        <p:sp>
          <p:nvSpPr>
            <p:cNvPr id="1046" name="Rectangle 124"/>
            <p:cNvSpPr txBox="1"/>
            <p:nvPr/>
          </p:nvSpPr>
          <p:spPr>
            <a:xfrm>
              <a:off x="0" y="223185"/>
              <a:ext cx="2534050" cy="5904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  <a:r>
                <a:t>, </a:t>
              </a: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 输入您的内容 输入您的标题输入您的标题 输入您的内容 输入您的内容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0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Class="entr" nodeType="after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Class="entr" nodeType="after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Class="entr" nodeType="after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Class="entr" nodeType="afterEffect" presetSubtype="16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Class="entr" nodeType="after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Class="entr" nodeType="afterEffect" presetSubtype="16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Class="entr" nodeType="afterEffect" presetSubtype="16" presetID="23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Class="entr" nodeType="afterEffect" presetSubtype="16" presetID="23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Class="entr" nodeType="afterEffect" presetSubtype="16" presetID="23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Class="entr" nodeType="afterEffect" presetSubtype="16" presetID="23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Class="entr" nodeType="afterEffect" presetSubtype="16" presetID="23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Class="entr" nodeType="afterEffect" presetSubtype="16" presetID="23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mph" nodeType="afterEffect" presetSubtype="0" presetID="8" grpId="19" fill="hold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9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Class="emph" nodeType="afterEffect" presetSubtype="0" presetID="8" grpId="20" fill="hold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9" dur="2000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mph" nodeType="afterEffect" presetSubtype="0" presetID="8" grpId="21" fill="hold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2" dur="2000" fill="hold"/>
                                        <p:tgtEl>
                                          <p:spTgt spid="9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Class="emph" nodeType="afterEffect" presetSubtype="0" presetID="8" grpId="22" fill="hold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9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Class="emph" nodeType="afterEffect" presetSubtype="0" presetID="8" grpId="23" fill="hold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8" dur="2000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Class="emph" nodeType="afterEffect" presetSubtype="0" presetID="8" grpId="24" fill="hold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9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Class="entr" nodeType="afterEffect" presetSubtype="16" presetID="23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Class="entr" nodeType="afterEffect" presetSubtype="8" presetID="2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Class="entr" nodeType="afterEffect" presetSubtype="16" presetID="23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Class="entr" nodeType="afterEffect" presetSubtype="16" presetID="23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fill="hold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Class="entr" nodeType="afterEffect" presetSubtype="16" presetID="23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Class="entr" nodeType="afterEffect" presetSubtype="16" presetID="23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0"/>
                            </p:stCondLst>
                            <p:childTnLst>
                              <p:par>
                                <p:cTn id="143" presetClass="entr" nodeType="afterEffect" presetSubtype="8" presetID="2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500"/>
                            </p:stCondLst>
                            <p:childTnLst>
                              <p:par>
                                <p:cTn id="148" presetClass="entr" nodeType="afterEffect" presetSubtype="8" presetID="2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9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000"/>
                            </p:stCondLst>
                            <p:childTnLst>
                              <p:par>
                                <p:cTn id="153" presetClass="entr" nodeType="afterEffect" presetSubtype="8" presetID="2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500"/>
                            </p:stCondLst>
                            <p:childTnLst>
                              <p:par>
                                <p:cTn id="158" presetClass="entr" nodeType="afterEffect" presetSubtype="8" presetID="2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9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47" grpId="34"/>
      <p:bldP build="whole" bldLvl="1" animBg="1" rev="0" advAuto="0" spid="992" grpId="9"/>
      <p:bldP build="whole" bldLvl="1" animBg="1" rev="0" advAuto="0" spid="1038" grpId="31"/>
      <p:bldP build="whole" bldLvl="1" animBg="1" rev="0" advAuto="0" spid="987" grpId="6"/>
      <p:bldP build="whole" bldLvl="1" animBg="1" rev="0" advAuto="0" spid="984" grpId="21"/>
      <p:bldP build="whole" bldLvl="1" animBg="1" rev="0" advAuto="0" spid="997" grpId="14"/>
      <p:bldP build="whole" bldLvl="1" animBg="1" rev="0" advAuto="0" spid="1035" grpId="26"/>
      <p:bldP build="whole" bldLvl="1" animBg="1" rev="0" advAuto="0" spid="982" grpId="1"/>
      <p:bldP build="whole" bldLvl="1" animBg="1" rev="0" advAuto="0" spid="1044" grpId="33"/>
      <p:bldP build="whole" bldLvl="1" animBg="1" rev="0" advAuto="0" spid="985" grpId="4"/>
      <p:bldP build="whole" bldLvl="1" animBg="1" rev="0" advAuto="0" spid="986" grpId="5"/>
      <p:bldP build="whole" bldLvl="1" animBg="1" rev="0" advAuto="0" spid="1013" grpId="30"/>
      <p:bldP build="whole" bldLvl="1" animBg="1" rev="0" advAuto="0" spid="998" grpId="15"/>
      <p:bldP build="whole" bldLvl="1" animBg="1" rev="0" advAuto="0" spid="987" grpId="24"/>
      <p:bldP build="whole" bldLvl="1" animBg="1" rev="0" advAuto="0" spid="994" grpId="11"/>
      <p:bldP build="whole" bldLvl="1" animBg="1" rev="0" advAuto="0" spid="982" grpId="19"/>
      <p:bldP build="whole" bldLvl="1" animBg="1" rev="0" advAuto="0" spid="1003" grpId="18"/>
      <p:bldP build="whole" bldLvl="1" animBg="1" rev="0" advAuto="0" spid="995" grpId="12"/>
      <p:bldP build="whole" bldLvl="1" animBg="1" rev="0" advAuto="0" spid="985" grpId="22"/>
      <p:bldP build="whole" bldLvl="1" animBg="1" rev="0" advAuto="0" spid="986" grpId="23"/>
      <p:bldP build="whole" bldLvl="1" animBg="1" rev="0" advAuto="0" spid="999" grpId="16"/>
      <p:bldP build="whole" bldLvl="1" animBg="1" rev="0" advAuto="0" spid="990" grpId="7"/>
      <p:bldP build="whole" bldLvl="1" animBg="1" rev="0" advAuto="0" spid="983" grpId="2"/>
      <p:bldP build="whole" bldLvl="1" animBg="1" rev="0" advAuto="0" spid="1020" grpId="25"/>
      <p:bldP build="whole" bldLvl="1" animBg="1" rev="0" advAuto="0" spid="1032" grpId="29"/>
      <p:bldP build="whole" bldLvl="1" animBg="1" rev="0" advAuto="0" spid="1024" grpId="27"/>
      <p:bldP build="whole" bldLvl="1" animBg="1" rev="0" advAuto="0" spid="984" grpId="3"/>
      <p:bldP build="whole" bldLvl="1" animBg="1" rev="0" advAuto="0" spid="1000" grpId="17"/>
      <p:bldP build="whole" bldLvl="1" animBg="1" rev="0" advAuto="0" spid="1041" grpId="32"/>
      <p:bldP build="whole" bldLvl="1" animBg="1" rev="0" advAuto="0" spid="996" grpId="13"/>
      <p:bldP build="whole" bldLvl="1" animBg="1" rev="0" advAuto="0" spid="1017" grpId="28"/>
      <p:bldP build="whole" bldLvl="1" animBg="1" rev="0" advAuto="0" spid="983" grpId="20"/>
      <p:bldP build="whole" bldLvl="1" animBg="1" rev="0" advAuto="0" spid="993" grpId="10"/>
      <p:bldP build="whole" bldLvl="1" animBg="1" rev="0" advAuto="0" spid="991" grpId="8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Slide Number Placeholder 2"/>
          <p:cNvSpPr txBox="1"/>
          <p:nvPr>
            <p:ph type="sldNum" sz="quarter" idx="4294967295"/>
          </p:nvPr>
        </p:nvSpPr>
        <p:spPr>
          <a:xfrm>
            <a:off x="8394347" y="309939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052" name="Group 9"/>
          <p:cNvGrpSpPr/>
          <p:nvPr/>
        </p:nvGrpSpPr>
        <p:grpSpPr>
          <a:xfrm>
            <a:off x="5175872" y="3242427"/>
            <a:ext cx="530850" cy="804308"/>
            <a:chOff x="13792" y="13557"/>
            <a:chExt cx="530849" cy="804306"/>
          </a:xfrm>
        </p:grpSpPr>
        <p:sp>
          <p:nvSpPr>
            <p:cNvPr id="1050" name="Straight Connector 10"/>
            <p:cNvSpPr/>
            <p:nvPr/>
          </p:nvSpPr>
          <p:spPr>
            <a:xfrm>
              <a:off x="17049" y="13557"/>
              <a:ext cx="527593" cy="1"/>
            </a:xfrm>
            <a:prstGeom prst="line">
              <a:avLst/>
            </a:prstGeom>
            <a:noFill/>
            <a:ln w="9525" cap="flat">
              <a:solidFill>
                <a:schemeClr val="accent1">
                  <a:lumOff val="44000"/>
                </a:schemeClr>
              </a:solidFill>
              <a:prstDash val="sysDash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51" name="Straight Connector 11"/>
            <p:cNvSpPr/>
            <p:nvPr/>
          </p:nvSpPr>
          <p:spPr>
            <a:xfrm flipH="1">
              <a:off x="13792" y="17049"/>
              <a:ext cx="1" cy="800815"/>
            </a:xfrm>
            <a:prstGeom prst="line">
              <a:avLst/>
            </a:prstGeom>
            <a:noFill/>
            <a:ln w="9525" cap="flat">
              <a:solidFill>
                <a:schemeClr val="accent1">
                  <a:lumOff val="44000"/>
                </a:schemeClr>
              </a:solidFill>
              <a:prstDash val="sysDash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055" name="Group 12"/>
          <p:cNvGrpSpPr/>
          <p:nvPr/>
        </p:nvGrpSpPr>
        <p:grpSpPr>
          <a:xfrm>
            <a:off x="5110179" y="4099436"/>
            <a:ext cx="1701871" cy="986636"/>
            <a:chOff x="0" y="0"/>
            <a:chExt cx="1701870" cy="986634"/>
          </a:xfrm>
        </p:grpSpPr>
        <p:sp>
          <p:nvSpPr>
            <p:cNvPr id="1053" name="TextBox 13"/>
            <p:cNvSpPr txBox="1"/>
            <p:nvPr/>
          </p:nvSpPr>
          <p:spPr>
            <a:xfrm>
              <a:off x="0" y="0"/>
              <a:ext cx="1475740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rPr b="0"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</a:p>
          </p:txBody>
        </p:sp>
        <p:sp>
          <p:nvSpPr>
            <p:cNvPr id="1054" name="Rectangle 14"/>
            <p:cNvSpPr txBox="1"/>
            <p:nvPr/>
          </p:nvSpPr>
          <p:spPr>
            <a:xfrm>
              <a:off x="0" y="234794"/>
              <a:ext cx="1701871" cy="751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900"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输入您的标题输入您的标题 输入您的内容 输入您的标题输入您的标题 输入您的内容 输入您的内容</a:t>
              </a:r>
            </a:p>
          </p:txBody>
        </p:sp>
      </p:grpSp>
      <p:grpSp>
        <p:nvGrpSpPr>
          <p:cNvPr id="1058" name="Group 46"/>
          <p:cNvGrpSpPr/>
          <p:nvPr/>
        </p:nvGrpSpPr>
        <p:grpSpPr>
          <a:xfrm>
            <a:off x="5180233" y="1621458"/>
            <a:ext cx="1104489" cy="1281207"/>
            <a:chOff x="0" y="0"/>
            <a:chExt cx="1104488" cy="1281206"/>
          </a:xfrm>
        </p:grpSpPr>
        <p:sp>
          <p:nvSpPr>
            <p:cNvPr id="1056" name="Hexagon 3"/>
            <p:cNvSpPr/>
            <p:nvPr/>
          </p:nvSpPr>
          <p:spPr>
            <a:xfrm rot="16200000">
              <a:off x="-88360" y="88358"/>
              <a:ext cx="1281208" cy="1104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4655" y="0"/>
                  </a:lnTo>
                  <a:lnTo>
                    <a:pt x="16945" y="0"/>
                  </a:lnTo>
                  <a:lnTo>
                    <a:pt x="21600" y="10800"/>
                  </a:lnTo>
                  <a:lnTo>
                    <a:pt x="16945" y="21600"/>
                  </a:lnTo>
                  <a:lnTo>
                    <a:pt x="4655" y="21600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stretch>
                <a:fillRect/>
              </a:stretch>
            </a:blipFill>
            <a:ln w="762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57" name="Freeform 15"/>
            <p:cNvSpPr/>
            <p:nvPr/>
          </p:nvSpPr>
          <p:spPr>
            <a:xfrm>
              <a:off x="386087" y="387104"/>
              <a:ext cx="387240" cy="43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38" y="1718"/>
                  </a:moveTo>
                  <a:cubicBezTo>
                    <a:pt x="5538" y="1964"/>
                    <a:pt x="5815" y="2455"/>
                    <a:pt x="5538" y="2700"/>
                  </a:cubicBezTo>
                  <a:cubicBezTo>
                    <a:pt x="1385" y="1473"/>
                    <a:pt x="1385" y="1473"/>
                    <a:pt x="1385" y="1473"/>
                  </a:cubicBezTo>
                  <a:cubicBezTo>
                    <a:pt x="277" y="1964"/>
                    <a:pt x="277" y="1964"/>
                    <a:pt x="277" y="1964"/>
                  </a:cubicBezTo>
                  <a:cubicBezTo>
                    <a:pt x="0" y="2700"/>
                    <a:pt x="0" y="3927"/>
                    <a:pt x="0" y="4909"/>
                  </a:cubicBezTo>
                  <a:cubicBezTo>
                    <a:pt x="0" y="6382"/>
                    <a:pt x="277" y="8100"/>
                    <a:pt x="831" y="9327"/>
                  </a:cubicBezTo>
                  <a:cubicBezTo>
                    <a:pt x="1662" y="10800"/>
                    <a:pt x="2769" y="11782"/>
                    <a:pt x="4708" y="12027"/>
                  </a:cubicBezTo>
                  <a:cubicBezTo>
                    <a:pt x="4985" y="12273"/>
                    <a:pt x="5262" y="12273"/>
                    <a:pt x="5538" y="12273"/>
                  </a:cubicBezTo>
                  <a:cubicBezTo>
                    <a:pt x="5538" y="12027"/>
                    <a:pt x="5538" y="12027"/>
                    <a:pt x="5538" y="12027"/>
                  </a:cubicBezTo>
                  <a:cubicBezTo>
                    <a:pt x="6092" y="12518"/>
                    <a:pt x="7200" y="12764"/>
                    <a:pt x="8585" y="12764"/>
                  </a:cubicBezTo>
                  <a:cubicBezTo>
                    <a:pt x="8585" y="15709"/>
                    <a:pt x="8585" y="15709"/>
                    <a:pt x="8585" y="15709"/>
                  </a:cubicBezTo>
                  <a:cubicBezTo>
                    <a:pt x="7477" y="15709"/>
                    <a:pt x="7477" y="15709"/>
                    <a:pt x="7477" y="15709"/>
                  </a:cubicBezTo>
                  <a:cubicBezTo>
                    <a:pt x="7477" y="16691"/>
                    <a:pt x="7477" y="16691"/>
                    <a:pt x="7477" y="16691"/>
                  </a:cubicBezTo>
                  <a:cubicBezTo>
                    <a:pt x="4154" y="16691"/>
                    <a:pt x="4154" y="16691"/>
                    <a:pt x="4154" y="16691"/>
                  </a:cubicBezTo>
                  <a:cubicBezTo>
                    <a:pt x="4154" y="21600"/>
                    <a:pt x="4154" y="21600"/>
                    <a:pt x="4154" y="21600"/>
                  </a:cubicBezTo>
                  <a:cubicBezTo>
                    <a:pt x="17723" y="21600"/>
                    <a:pt x="17723" y="21600"/>
                    <a:pt x="17723" y="21600"/>
                  </a:cubicBezTo>
                  <a:cubicBezTo>
                    <a:pt x="17723" y="16691"/>
                    <a:pt x="17723" y="16691"/>
                    <a:pt x="17723" y="16691"/>
                  </a:cubicBezTo>
                  <a:cubicBezTo>
                    <a:pt x="14400" y="16691"/>
                    <a:pt x="14400" y="16691"/>
                    <a:pt x="14400" y="16691"/>
                  </a:cubicBezTo>
                  <a:cubicBezTo>
                    <a:pt x="14400" y="15709"/>
                    <a:pt x="14400" y="15709"/>
                    <a:pt x="14400" y="15709"/>
                  </a:cubicBezTo>
                  <a:cubicBezTo>
                    <a:pt x="13015" y="15709"/>
                    <a:pt x="13015" y="15709"/>
                    <a:pt x="13015" y="15709"/>
                  </a:cubicBezTo>
                  <a:cubicBezTo>
                    <a:pt x="13015" y="12764"/>
                    <a:pt x="13015" y="12764"/>
                    <a:pt x="13015" y="12764"/>
                  </a:cubicBezTo>
                  <a:cubicBezTo>
                    <a:pt x="14400" y="12764"/>
                    <a:pt x="15508" y="12518"/>
                    <a:pt x="16062" y="12027"/>
                  </a:cubicBezTo>
                  <a:cubicBezTo>
                    <a:pt x="16062" y="12273"/>
                    <a:pt x="16062" y="12273"/>
                    <a:pt x="16062" y="12273"/>
                  </a:cubicBezTo>
                  <a:cubicBezTo>
                    <a:pt x="16338" y="12273"/>
                    <a:pt x="16615" y="12273"/>
                    <a:pt x="16892" y="12027"/>
                  </a:cubicBezTo>
                  <a:cubicBezTo>
                    <a:pt x="18831" y="11782"/>
                    <a:pt x="19938" y="10800"/>
                    <a:pt x="20769" y="9327"/>
                  </a:cubicBezTo>
                  <a:cubicBezTo>
                    <a:pt x="21323" y="8100"/>
                    <a:pt x="21600" y="6382"/>
                    <a:pt x="21600" y="4909"/>
                  </a:cubicBezTo>
                  <a:cubicBezTo>
                    <a:pt x="21600" y="3927"/>
                    <a:pt x="21600" y="2700"/>
                    <a:pt x="21323" y="1964"/>
                  </a:cubicBezTo>
                  <a:cubicBezTo>
                    <a:pt x="20215" y="1473"/>
                    <a:pt x="20215" y="1473"/>
                    <a:pt x="20215" y="1473"/>
                  </a:cubicBezTo>
                  <a:cubicBezTo>
                    <a:pt x="16062" y="2700"/>
                    <a:pt x="16062" y="2700"/>
                    <a:pt x="16062" y="2700"/>
                  </a:cubicBezTo>
                  <a:cubicBezTo>
                    <a:pt x="15785" y="2455"/>
                    <a:pt x="16062" y="1964"/>
                    <a:pt x="16062" y="1718"/>
                  </a:cubicBezTo>
                  <a:cubicBezTo>
                    <a:pt x="16615" y="1718"/>
                    <a:pt x="16615" y="1718"/>
                    <a:pt x="16615" y="1718"/>
                  </a:cubicBezTo>
                  <a:cubicBezTo>
                    <a:pt x="16615" y="0"/>
                    <a:pt x="16615" y="0"/>
                    <a:pt x="16615" y="0"/>
                  </a:cubicBezTo>
                  <a:cubicBezTo>
                    <a:pt x="4708" y="0"/>
                    <a:pt x="4708" y="0"/>
                    <a:pt x="4708" y="0"/>
                  </a:cubicBezTo>
                  <a:cubicBezTo>
                    <a:pt x="4708" y="1718"/>
                    <a:pt x="4708" y="1718"/>
                    <a:pt x="4708" y="1718"/>
                  </a:cubicBezTo>
                  <a:cubicBezTo>
                    <a:pt x="5538" y="1718"/>
                    <a:pt x="5538" y="1718"/>
                    <a:pt x="5538" y="1718"/>
                  </a:cubicBezTo>
                  <a:close/>
                  <a:moveTo>
                    <a:pt x="17446" y="10309"/>
                  </a:moveTo>
                  <a:cubicBezTo>
                    <a:pt x="17723" y="8836"/>
                    <a:pt x="16615" y="6873"/>
                    <a:pt x="16338" y="4909"/>
                  </a:cubicBezTo>
                  <a:cubicBezTo>
                    <a:pt x="16892" y="5400"/>
                    <a:pt x="16892" y="5400"/>
                    <a:pt x="16892" y="5400"/>
                  </a:cubicBezTo>
                  <a:cubicBezTo>
                    <a:pt x="18277" y="4418"/>
                    <a:pt x="18277" y="4418"/>
                    <a:pt x="18277" y="4418"/>
                  </a:cubicBezTo>
                  <a:cubicBezTo>
                    <a:pt x="17723" y="3927"/>
                    <a:pt x="17723" y="3927"/>
                    <a:pt x="17723" y="3927"/>
                  </a:cubicBezTo>
                  <a:cubicBezTo>
                    <a:pt x="19662" y="3191"/>
                    <a:pt x="19662" y="3191"/>
                    <a:pt x="19662" y="3191"/>
                  </a:cubicBezTo>
                  <a:cubicBezTo>
                    <a:pt x="19938" y="3682"/>
                    <a:pt x="19938" y="4418"/>
                    <a:pt x="19938" y="4909"/>
                  </a:cubicBezTo>
                  <a:cubicBezTo>
                    <a:pt x="19662" y="6382"/>
                    <a:pt x="19662" y="7609"/>
                    <a:pt x="19108" y="8836"/>
                  </a:cubicBezTo>
                  <a:cubicBezTo>
                    <a:pt x="18554" y="9573"/>
                    <a:pt x="18000" y="10064"/>
                    <a:pt x="17446" y="10309"/>
                  </a:cubicBezTo>
                  <a:close/>
                  <a:moveTo>
                    <a:pt x="5262" y="4909"/>
                  </a:moveTo>
                  <a:cubicBezTo>
                    <a:pt x="4708" y="6873"/>
                    <a:pt x="3877" y="8836"/>
                    <a:pt x="4154" y="10309"/>
                  </a:cubicBezTo>
                  <a:cubicBezTo>
                    <a:pt x="3600" y="10064"/>
                    <a:pt x="3046" y="9573"/>
                    <a:pt x="2492" y="8836"/>
                  </a:cubicBezTo>
                  <a:cubicBezTo>
                    <a:pt x="1938" y="7609"/>
                    <a:pt x="1662" y="6382"/>
                    <a:pt x="1662" y="4909"/>
                  </a:cubicBezTo>
                  <a:cubicBezTo>
                    <a:pt x="1662" y="4418"/>
                    <a:pt x="1662" y="3682"/>
                    <a:pt x="1938" y="3191"/>
                  </a:cubicBezTo>
                  <a:cubicBezTo>
                    <a:pt x="3877" y="3927"/>
                    <a:pt x="3877" y="3927"/>
                    <a:pt x="3877" y="3927"/>
                  </a:cubicBezTo>
                  <a:cubicBezTo>
                    <a:pt x="3323" y="4418"/>
                    <a:pt x="3323" y="4418"/>
                    <a:pt x="3323" y="4418"/>
                  </a:cubicBezTo>
                  <a:cubicBezTo>
                    <a:pt x="4708" y="5400"/>
                    <a:pt x="4708" y="5400"/>
                    <a:pt x="4708" y="5400"/>
                  </a:cubicBezTo>
                  <a:cubicBezTo>
                    <a:pt x="5262" y="4909"/>
                    <a:pt x="5262" y="4909"/>
                    <a:pt x="5262" y="4909"/>
                  </a:cubicBezTo>
                  <a:close/>
                  <a:moveTo>
                    <a:pt x="8862" y="2455"/>
                  </a:moveTo>
                  <a:cubicBezTo>
                    <a:pt x="8862" y="11045"/>
                    <a:pt x="8862" y="11045"/>
                    <a:pt x="8862" y="11045"/>
                  </a:cubicBezTo>
                  <a:cubicBezTo>
                    <a:pt x="8862" y="11045"/>
                    <a:pt x="7477" y="11045"/>
                    <a:pt x="6923" y="10064"/>
                  </a:cubicBezTo>
                  <a:cubicBezTo>
                    <a:pt x="6646" y="9082"/>
                    <a:pt x="7754" y="3927"/>
                    <a:pt x="7754" y="3436"/>
                  </a:cubicBezTo>
                  <a:cubicBezTo>
                    <a:pt x="7754" y="3191"/>
                    <a:pt x="7754" y="2455"/>
                    <a:pt x="7754" y="2455"/>
                  </a:cubicBezTo>
                  <a:lnTo>
                    <a:pt x="8862" y="2455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061" name="Group 45"/>
          <p:cNvGrpSpPr/>
          <p:nvPr/>
        </p:nvGrpSpPr>
        <p:grpSpPr>
          <a:xfrm>
            <a:off x="4280361" y="1756876"/>
            <a:ext cx="829818" cy="962589"/>
            <a:chOff x="0" y="0"/>
            <a:chExt cx="829816" cy="962588"/>
          </a:xfrm>
        </p:grpSpPr>
        <p:sp>
          <p:nvSpPr>
            <p:cNvPr id="1059" name="Hexagon 6"/>
            <p:cNvSpPr/>
            <p:nvPr/>
          </p:nvSpPr>
          <p:spPr>
            <a:xfrm rot="16200000">
              <a:off x="-66386" y="66385"/>
              <a:ext cx="962589" cy="829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4655" y="0"/>
                  </a:lnTo>
                  <a:lnTo>
                    <a:pt x="16945" y="0"/>
                  </a:lnTo>
                  <a:lnTo>
                    <a:pt x="21600" y="10800"/>
                  </a:lnTo>
                  <a:lnTo>
                    <a:pt x="16945" y="21600"/>
                  </a:lnTo>
                  <a:lnTo>
                    <a:pt x="4655" y="21600"/>
                  </a:lnTo>
                  <a:close/>
                </a:path>
              </a:pathLst>
            </a:custGeom>
            <a:blipFill rotWithShape="1">
              <a:blip r:embed="rId3"/>
              <a:srcRect l="0" t="0" r="0" b="0"/>
              <a:stretch>
                <a:fillRect/>
              </a:stretch>
            </a:blipFill>
            <a:ln w="762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60" name="Freeform 16"/>
            <p:cNvSpPr/>
            <p:nvPr/>
          </p:nvSpPr>
          <p:spPr>
            <a:xfrm>
              <a:off x="260336" y="311693"/>
              <a:ext cx="309145" cy="339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68" y="0"/>
                  </a:moveTo>
                  <a:cubicBezTo>
                    <a:pt x="14040" y="0"/>
                    <a:pt x="14040" y="0"/>
                    <a:pt x="14040" y="0"/>
                  </a:cubicBezTo>
                  <a:cubicBezTo>
                    <a:pt x="14688" y="0"/>
                    <a:pt x="15336" y="196"/>
                    <a:pt x="15984" y="785"/>
                  </a:cubicBezTo>
                  <a:cubicBezTo>
                    <a:pt x="16416" y="1178"/>
                    <a:pt x="16632" y="1767"/>
                    <a:pt x="16632" y="2356"/>
                  </a:cubicBezTo>
                  <a:cubicBezTo>
                    <a:pt x="16632" y="6873"/>
                    <a:pt x="16632" y="6873"/>
                    <a:pt x="16632" y="6873"/>
                  </a:cubicBezTo>
                  <a:cubicBezTo>
                    <a:pt x="14688" y="7855"/>
                    <a:pt x="14688" y="7855"/>
                    <a:pt x="14688" y="7855"/>
                  </a:cubicBezTo>
                  <a:cubicBezTo>
                    <a:pt x="14688" y="2356"/>
                    <a:pt x="14688" y="2356"/>
                    <a:pt x="14688" y="2356"/>
                  </a:cubicBezTo>
                  <a:cubicBezTo>
                    <a:pt x="14688" y="2160"/>
                    <a:pt x="14688" y="2160"/>
                    <a:pt x="14472" y="1964"/>
                  </a:cubicBezTo>
                  <a:cubicBezTo>
                    <a:pt x="14472" y="1964"/>
                    <a:pt x="14256" y="1767"/>
                    <a:pt x="14040" y="1767"/>
                  </a:cubicBezTo>
                  <a:cubicBezTo>
                    <a:pt x="6048" y="1767"/>
                    <a:pt x="6048" y="1767"/>
                    <a:pt x="6048" y="1767"/>
                  </a:cubicBezTo>
                  <a:cubicBezTo>
                    <a:pt x="6048" y="2356"/>
                    <a:pt x="6048" y="2356"/>
                    <a:pt x="6048" y="2356"/>
                  </a:cubicBezTo>
                  <a:cubicBezTo>
                    <a:pt x="6048" y="3142"/>
                    <a:pt x="6048" y="3142"/>
                    <a:pt x="6048" y="3142"/>
                  </a:cubicBezTo>
                  <a:cubicBezTo>
                    <a:pt x="6048" y="3338"/>
                    <a:pt x="6048" y="3535"/>
                    <a:pt x="6048" y="3731"/>
                  </a:cubicBezTo>
                  <a:cubicBezTo>
                    <a:pt x="6048" y="4124"/>
                    <a:pt x="5832" y="4516"/>
                    <a:pt x="5400" y="4713"/>
                  </a:cubicBezTo>
                  <a:cubicBezTo>
                    <a:pt x="5184" y="4909"/>
                    <a:pt x="4968" y="5105"/>
                    <a:pt x="4536" y="5105"/>
                  </a:cubicBezTo>
                  <a:cubicBezTo>
                    <a:pt x="4320" y="5105"/>
                    <a:pt x="4104" y="5105"/>
                    <a:pt x="3888" y="5105"/>
                  </a:cubicBezTo>
                  <a:cubicBezTo>
                    <a:pt x="3024" y="5105"/>
                    <a:pt x="3024" y="5105"/>
                    <a:pt x="3024" y="5105"/>
                  </a:cubicBezTo>
                  <a:cubicBezTo>
                    <a:pt x="1944" y="4909"/>
                    <a:pt x="1944" y="4909"/>
                    <a:pt x="1944" y="4909"/>
                  </a:cubicBezTo>
                  <a:cubicBezTo>
                    <a:pt x="1944" y="16691"/>
                    <a:pt x="1944" y="16691"/>
                    <a:pt x="1944" y="16691"/>
                  </a:cubicBezTo>
                  <a:cubicBezTo>
                    <a:pt x="1944" y="16887"/>
                    <a:pt x="2160" y="16887"/>
                    <a:pt x="2160" y="17084"/>
                  </a:cubicBezTo>
                  <a:cubicBezTo>
                    <a:pt x="2160" y="17084"/>
                    <a:pt x="2160" y="17084"/>
                    <a:pt x="2160" y="17084"/>
                  </a:cubicBezTo>
                  <a:cubicBezTo>
                    <a:pt x="2376" y="17084"/>
                    <a:pt x="2376" y="17280"/>
                    <a:pt x="2592" y="17280"/>
                  </a:cubicBezTo>
                  <a:cubicBezTo>
                    <a:pt x="9720" y="17280"/>
                    <a:pt x="9720" y="17280"/>
                    <a:pt x="9720" y="17280"/>
                  </a:cubicBezTo>
                  <a:cubicBezTo>
                    <a:pt x="9504" y="19047"/>
                    <a:pt x="9504" y="19047"/>
                    <a:pt x="9504" y="19047"/>
                  </a:cubicBezTo>
                  <a:cubicBezTo>
                    <a:pt x="2592" y="19047"/>
                    <a:pt x="2592" y="19047"/>
                    <a:pt x="2592" y="19047"/>
                  </a:cubicBezTo>
                  <a:cubicBezTo>
                    <a:pt x="1944" y="19047"/>
                    <a:pt x="1296" y="18851"/>
                    <a:pt x="864" y="18262"/>
                  </a:cubicBezTo>
                  <a:cubicBezTo>
                    <a:pt x="864" y="18262"/>
                    <a:pt x="864" y="18262"/>
                    <a:pt x="864" y="18262"/>
                  </a:cubicBezTo>
                  <a:cubicBezTo>
                    <a:pt x="864" y="18262"/>
                    <a:pt x="864" y="18262"/>
                    <a:pt x="864" y="18262"/>
                  </a:cubicBezTo>
                  <a:cubicBezTo>
                    <a:pt x="432" y="17869"/>
                    <a:pt x="0" y="17280"/>
                    <a:pt x="0" y="16691"/>
                  </a:cubicBezTo>
                  <a:cubicBezTo>
                    <a:pt x="0" y="4320"/>
                    <a:pt x="0" y="4320"/>
                    <a:pt x="0" y="4320"/>
                  </a:cubicBezTo>
                  <a:cubicBezTo>
                    <a:pt x="0" y="3927"/>
                    <a:pt x="0" y="3927"/>
                    <a:pt x="0" y="3927"/>
                  </a:cubicBezTo>
                  <a:cubicBezTo>
                    <a:pt x="432" y="3731"/>
                    <a:pt x="432" y="3731"/>
                    <a:pt x="432" y="3731"/>
                  </a:cubicBezTo>
                  <a:cubicBezTo>
                    <a:pt x="4320" y="196"/>
                    <a:pt x="4320" y="196"/>
                    <a:pt x="4320" y="196"/>
                  </a:cubicBezTo>
                  <a:cubicBezTo>
                    <a:pt x="4536" y="0"/>
                    <a:pt x="4536" y="0"/>
                    <a:pt x="4536" y="0"/>
                  </a:cubicBezTo>
                  <a:cubicBezTo>
                    <a:pt x="4968" y="0"/>
                    <a:pt x="4968" y="0"/>
                    <a:pt x="4968" y="0"/>
                  </a:cubicBezTo>
                  <a:close/>
                  <a:moveTo>
                    <a:pt x="19440" y="8836"/>
                  </a:moveTo>
                  <a:cubicBezTo>
                    <a:pt x="19440" y="8444"/>
                    <a:pt x="19440" y="8444"/>
                    <a:pt x="19440" y="8444"/>
                  </a:cubicBezTo>
                  <a:cubicBezTo>
                    <a:pt x="18144" y="7658"/>
                    <a:pt x="18144" y="7658"/>
                    <a:pt x="18144" y="7658"/>
                  </a:cubicBezTo>
                  <a:cubicBezTo>
                    <a:pt x="16200" y="8640"/>
                    <a:pt x="16200" y="8640"/>
                    <a:pt x="16200" y="8640"/>
                  </a:cubicBezTo>
                  <a:cubicBezTo>
                    <a:pt x="17928" y="9229"/>
                    <a:pt x="17928" y="9229"/>
                    <a:pt x="17928" y="9229"/>
                  </a:cubicBezTo>
                  <a:cubicBezTo>
                    <a:pt x="19656" y="10211"/>
                    <a:pt x="19656" y="10211"/>
                    <a:pt x="19656" y="10211"/>
                  </a:cubicBezTo>
                  <a:cubicBezTo>
                    <a:pt x="20304" y="10407"/>
                    <a:pt x="20304" y="10407"/>
                    <a:pt x="20304" y="10407"/>
                  </a:cubicBezTo>
                  <a:cubicBezTo>
                    <a:pt x="19872" y="12175"/>
                    <a:pt x="19008" y="13745"/>
                    <a:pt x="17712" y="15120"/>
                  </a:cubicBezTo>
                  <a:cubicBezTo>
                    <a:pt x="18576" y="15905"/>
                    <a:pt x="18576" y="15905"/>
                    <a:pt x="18576" y="15905"/>
                  </a:cubicBezTo>
                  <a:cubicBezTo>
                    <a:pt x="20088" y="14335"/>
                    <a:pt x="21168" y="12371"/>
                    <a:pt x="21600" y="10407"/>
                  </a:cubicBezTo>
                  <a:cubicBezTo>
                    <a:pt x="21600" y="10015"/>
                    <a:pt x="21600" y="10015"/>
                    <a:pt x="21600" y="10015"/>
                  </a:cubicBezTo>
                  <a:cubicBezTo>
                    <a:pt x="21168" y="9818"/>
                    <a:pt x="21168" y="9818"/>
                    <a:pt x="21168" y="9818"/>
                  </a:cubicBezTo>
                  <a:cubicBezTo>
                    <a:pt x="19440" y="8836"/>
                    <a:pt x="19440" y="8836"/>
                    <a:pt x="19440" y="8836"/>
                  </a:cubicBezTo>
                  <a:close/>
                  <a:moveTo>
                    <a:pt x="15984" y="9229"/>
                  </a:moveTo>
                  <a:cubicBezTo>
                    <a:pt x="13824" y="11389"/>
                    <a:pt x="12528" y="13745"/>
                    <a:pt x="11664" y="16495"/>
                  </a:cubicBezTo>
                  <a:cubicBezTo>
                    <a:pt x="12744" y="16887"/>
                    <a:pt x="13824" y="17476"/>
                    <a:pt x="15120" y="18065"/>
                  </a:cubicBezTo>
                  <a:cubicBezTo>
                    <a:pt x="16848" y="15905"/>
                    <a:pt x="18360" y="13353"/>
                    <a:pt x="19440" y="10800"/>
                  </a:cubicBezTo>
                  <a:cubicBezTo>
                    <a:pt x="18144" y="10211"/>
                    <a:pt x="17064" y="9818"/>
                    <a:pt x="15984" y="9229"/>
                  </a:cubicBezTo>
                  <a:close/>
                  <a:moveTo>
                    <a:pt x="11232" y="17084"/>
                  </a:moveTo>
                  <a:cubicBezTo>
                    <a:pt x="10800" y="20225"/>
                    <a:pt x="10800" y="20225"/>
                    <a:pt x="10800" y="20225"/>
                  </a:cubicBezTo>
                  <a:cubicBezTo>
                    <a:pt x="11016" y="20225"/>
                    <a:pt x="11016" y="20225"/>
                    <a:pt x="11016" y="20225"/>
                  </a:cubicBezTo>
                  <a:cubicBezTo>
                    <a:pt x="10800" y="21207"/>
                    <a:pt x="10800" y="21207"/>
                    <a:pt x="10800" y="21207"/>
                  </a:cubicBezTo>
                  <a:cubicBezTo>
                    <a:pt x="11232" y="21600"/>
                    <a:pt x="11232" y="21600"/>
                    <a:pt x="11232" y="21600"/>
                  </a:cubicBezTo>
                  <a:cubicBezTo>
                    <a:pt x="11880" y="20815"/>
                    <a:pt x="11880" y="20815"/>
                    <a:pt x="11880" y="20815"/>
                  </a:cubicBezTo>
                  <a:cubicBezTo>
                    <a:pt x="12096" y="20815"/>
                    <a:pt x="12096" y="20815"/>
                    <a:pt x="12096" y="20815"/>
                  </a:cubicBezTo>
                  <a:cubicBezTo>
                    <a:pt x="14688" y="18655"/>
                    <a:pt x="14688" y="18655"/>
                    <a:pt x="14688" y="18655"/>
                  </a:cubicBezTo>
                  <a:cubicBezTo>
                    <a:pt x="11232" y="17084"/>
                    <a:pt x="11232" y="17084"/>
                    <a:pt x="11232" y="17084"/>
                  </a:cubicBezTo>
                  <a:close/>
                  <a:moveTo>
                    <a:pt x="3888" y="10996"/>
                  </a:moveTo>
                  <a:cubicBezTo>
                    <a:pt x="3888" y="11782"/>
                    <a:pt x="3888" y="11782"/>
                    <a:pt x="3888" y="11782"/>
                  </a:cubicBezTo>
                  <a:cubicBezTo>
                    <a:pt x="6480" y="11782"/>
                    <a:pt x="6480" y="11782"/>
                    <a:pt x="6480" y="11782"/>
                  </a:cubicBezTo>
                  <a:cubicBezTo>
                    <a:pt x="6480" y="10996"/>
                    <a:pt x="6480" y="10996"/>
                    <a:pt x="6480" y="10996"/>
                  </a:cubicBezTo>
                  <a:cubicBezTo>
                    <a:pt x="3888" y="10996"/>
                    <a:pt x="3888" y="10996"/>
                    <a:pt x="3888" y="10996"/>
                  </a:cubicBezTo>
                  <a:close/>
                  <a:moveTo>
                    <a:pt x="3888" y="8444"/>
                  </a:moveTo>
                  <a:cubicBezTo>
                    <a:pt x="3888" y="9425"/>
                    <a:pt x="3888" y="9425"/>
                    <a:pt x="3888" y="9425"/>
                  </a:cubicBezTo>
                  <a:cubicBezTo>
                    <a:pt x="12960" y="9425"/>
                    <a:pt x="12960" y="9425"/>
                    <a:pt x="12960" y="9425"/>
                  </a:cubicBezTo>
                  <a:cubicBezTo>
                    <a:pt x="12960" y="8444"/>
                    <a:pt x="12960" y="8444"/>
                    <a:pt x="12960" y="8444"/>
                  </a:cubicBezTo>
                  <a:cubicBezTo>
                    <a:pt x="3888" y="8444"/>
                    <a:pt x="3888" y="8444"/>
                    <a:pt x="3888" y="8444"/>
                  </a:cubicBezTo>
                  <a:close/>
                  <a:moveTo>
                    <a:pt x="3888" y="6087"/>
                  </a:moveTo>
                  <a:cubicBezTo>
                    <a:pt x="3888" y="7069"/>
                    <a:pt x="3888" y="7069"/>
                    <a:pt x="3888" y="7069"/>
                  </a:cubicBezTo>
                  <a:cubicBezTo>
                    <a:pt x="12960" y="7069"/>
                    <a:pt x="12960" y="7069"/>
                    <a:pt x="12960" y="7069"/>
                  </a:cubicBezTo>
                  <a:cubicBezTo>
                    <a:pt x="12960" y="6087"/>
                    <a:pt x="12960" y="6087"/>
                    <a:pt x="12960" y="6087"/>
                  </a:cubicBezTo>
                  <a:cubicBezTo>
                    <a:pt x="3888" y="6087"/>
                    <a:pt x="3888" y="6087"/>
                    <a:pt x="3888" y="6087"/>
                  </a:cubicBezTo>
                  <a:close/>
                  <a:moveTo>
                    <a:pt x="7992" y="3731"/>
                  </a:moveTo>
                  <a:cubicBezTo>
                    <a:pt x="7992" y="4713"/>
                    <a:pt x="7992" y="4713"/>
                    <a:pt x="7992" y="4713"/>
                  </a:cubicBezTo>
                  <a:cubicBezTo>
                    <a:pt x="12960" y="4713"/>
                    <a:pt x="12960" y="4713"/>
                    <a:pt x="12960" y="4713"/>
                  </a:cubicBezTo>
                  <a:cubicBezTo>
                    <a:pt x="12960" y="3731"/>
                    <a:pt x="12960" y="3731"/>
                    <a:pt x="12960" y="3731"/>
                  </a:cubicBezTo>
                  <a:cubicBezTo>
                    <a:pt x="7992" y="3731"/>
                    <a:pt x="7992" y="3731"/>
                    <a:pt x="7992" y="3731"/>
                  </a:cubicBezTo>
                  <a:close/>
                  <a:moveTo>
                    <a:pt x="2592" y="4124"/>
                  </a:moveTo>
                  <a:cubicBezTo>
                    <a:pt x="3024" y="4124"/>
                    <a:pt x="3024" y="4124"/>
                    <a:pt x="3024" y="4124"/>
                  </a:cubicBezTo>
                  <a:cubicBezTo>
                    <a:pt x="3888" y="4320"/>
                    <a:pt x="3888" y="4320"/>
                    <a:pt x="3888" y="4320"/>
                  </a:cubicBezTo>
                  <a:cubicBezTo>
                    <a:pt x="3888" y="4320"/>
                    <a:pt x="3888" y="4320"/>
                    <a:pt x="3888" y="4320"/>
                  </a:cubicBezTo>
                  <a:cubicBezTo>
                    <a:pt x="4104" y="4320"/>
                    <a:pt x="4104" y="4320"/>
                    <a:pt x="4104" y="4320"/>
                  </a:cubicBezTo>
                  <a:cubicBezTo>
                    <a:pt x="4104" y="4320"/>
                    <a:pt x="4104" y="4320"/>
                    <a:pt x="4320" y="4320"/>
                  </a:cubicBezTo>
                  <a:cubicBezTo>
                    <a:pt x="4536" y="4320"/>
                    <a:pt x="4752" y="4124"/>
                    <a:pt x="4752" y="3927"/>
                  </a:cubicBezTo>
                  <a:cubicBezTo>
                    <a:pt x="4968" y="3927"/>
                    <a:pt x="5184" y="3731"/>
                    <a:pt x="5184" y="3535"/>
                  </a:cubicBezTo>
                  <a:cubicBezTo>
                    <a:pt x="5184" y="3535"/>
                    <a:pt x="5184" y="3338"/>
                    <a:pt x="5184" y="3338"/>
                  </a:cubicBezTo>
                  <a:cubicBezTo>
                    <a:pt x="5184" y="3338"/>
                    <a:pt x="5184" y="3338"/>
                    <a:pt x="5184" y="3338"/>
                  </a:cubicBezTo>
                  <a:cubicBezTo>
                    <a:pt x="5184" y="3142"/>
                    <a:pt x="5184" y="3142"/>
                    <a:pt x="5184" y="3142"/>
                  </a:cubicBezTo>
                  <a:cubicBezTo>
                    <a:pt x="4968" y="2356"/>
                    <a:pt x="4968" y="2356"/>
                    <a:pt x="4968" y="2356"/>
                  </a:cubicBezTo>
                  <a:cubicBezTo>
                    <a:pt x="4968" y="2160"/>
                    <a:pt x="4968" y="2160"/>
                    <a:pt x="4968" y="2160"/>
                  </a:cubicBezTo>
                  <a:lnTo>
                    <a:pt x="2592" y="4124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9525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064" name="Group 47"/>
          <p:cNvGrpSpPr/>
          <p:nvPr/>
        </p:nvGrpSpPr>
        <p:grpSpPr>
          <a:xfrm>
            <a:off x="5817166" y="2759865"/>
            <a:ext cx="829818" cy="962589"/>
            <a:chOff x="0" y="0"/>
            <a:chExt cx="829816" cy="962588"/>
          </a:xfrm>
        </p:grpSpPr>
        <p:sp>
          <p:nvSpPr>
            <p:cNvPr id="1062" name="Hexagon 5"/>
            <p:cNvSpPr/>
            <p:nvPr/>
          </p:nvSpPr>
          <p:spPr>
            <a:xfrm rot="16200000">
              <a:off x="-66386" y="66385"/>
              <a:ext cx="962589" cy="829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4655" y="0"/>
                  </a:lnTo>
                  <a:lnTo>
                    <a:pt x="16945" y="0"/>
                  </a:lnTo>
                  <a:lnTo>
                    <a:pt x="21600" y="10800"/>
                  </a:lnTo>
                  <a:lnTo>
                    <a:pt x="16945" y="21600"/>
                  </a:lnTo>
                  <a:lnTo>
                    <a:pt x="4655" y="21600"/>
                  </a:lnTo>
                  <a:close/>
                </a:path>
              </a:pathLst>
            </a:custGeom>
            <a:blipFill rotWithShape="1">
              <a:blip r:embed="rId4"/>
              <a:srcRect l="0" t="0" r="0" b="0"/>
              <a:stretch>
                <a:fillRect/>
              </a:stretch>
            </a:blipFill>
            <a:ln w="762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63" name="Freeform 17"/>
            <p:cNvSpPr/>
            <p:nvPr/>
          </p:nvSpPr>
          <p:spPr>
            <a:xfrm>
              <a:off x="263708" y="320124"/>
              <a:ext cx="302275" cy="321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02" y="5002"/>
                  </a:moveTo>
                  <a:cubicBezTo>
                    <a:pt x="20144" y="6594"/>
                    <a:pt x="21600" y="9095"/>
                    <a:pt x="21600" y="12051"/>
                  </a:cubicBezTo>
                  <a:cubicBezTo>
                    <a:pt x="21600" y="14324"/>
                    <a:pt x="20629" y="16598"/>
                    <a:pt x="18930" y="18189"/>
                  </a:cubicBezTo>
                  <a:cubicBezTo>
                    <a:pt x="11407" y="12051"/>
                    <a:pt x="11407" y="12051"/>
                    <a:pt x="11407" y="12051"/>
                  </a:cubicBezTo>
                  <a:cubicBezTo>
                    <a:pt x="18202" y="5002"/>
                    <a:pt x="18202" y="5002"/>
                    <a:pt x="18202" y="5002"/>
                  </a:cubicBezTo>
                  <a:close/>
                  <a:moveTo>
                    <a:pt x="18445" y="18872"/>
                  </a:moveTo>
                  <a:cubicBezTo>
                    <a:pt x="17960" y="19326"/>
                    <a:pt x="17474" y="19781"/>
                    <a:pt x="16746" y="20008"/>
                  </a:cubicBezTo>
                  <a:cubicBezTo>
                    <a:pt x="17960" y="18417"/>
                    <a:pt x="17960" y="18417"/>
                    <a:pt x="17960" y="18417"/>
                  </a:cubicBezTo>
                  <a:cubicBezTo>
                    <a:pt x="18445" y="18872"/>
                    <a:pt x="18445" y="18872"/>
                    <a:pt x="18445" y="18872"/>
                  </a:cubicBezTo>
                  <a:close/>
                  <a:moveTo>
                    <a:pt x="15533" y="20918"/>
                  </a:moveTo>
                  <a:cubicBezTo>
                    <a:pt x="17474" y="17962"/>
                    <a:pt x="17474" y="17962"/>
                    <a:pt x="17474" y="17962"/>
                  </a:cubicBezTo>
                  <a:cubicBezTo>
                    <a:pt x="16989" y="17507"/>
                    <a:pt x="16989" y="17507"/>
                    <a:pt x="16989" y="17507"/>
                  </a:cubicBezTo>
                  <a:cubicBezTo>
                    <a:pt x="14562" y="21373"/>
                    <a:pt x="14562" y="21373"/>
                    <a:pt x="14562" y="21373"/>
                  </a:cubicBezTo>
                  <a:cubicBezTo>
                    <a:pt x="14804" y="21145"/>
                    <a:pt x="15290" y="20918"/>
                    <a:pt x="15533" y="20918"/>
                  </a:cubicBezTo>
                  <a:close/>
                  <a:moveTo>
                    <a:pt x="14076" y="20691"/>
                  </a:moveTo>
                  <a:cubicBezTo>
                    <a:pt x="16261" y="17053"/>
                    <a:pt x="16261" y="17053"/>
                    <a:pt x="16261" y="17053"/>
                  </a:cubicBezTo>
                  <a:cubicBezTo>
                    <a:pt x="15775" y="16825"/>
                    <a:pt x="15775" y="16825"/>
                    <a:pt x="15775" y="16825"/>
                  </a:cubicBezTo>
                  <a:cubicBezTo>
                    <a:pt x="13834" y="20008"/>
                    <a:pt x="13834" y="20008"/>
                    <a:pt x="13834" y="20008"/>
                  </a:cubicBezTo>
                  <a:cubicBezTo>
                    <a:pt x="14076" y="20691"/>
                    <a:pt x="14076" y="20691"/>
                    <a:pt x="14076" y="20691"/>
                  </a:cubicBezTo>
                  <a:close/>
                  <a:moveTo>
                    <a:pt x="13591" y="19099"/>
                  </a:moveTo>
                  <a:cubicBezTo>
                    <a:pt x="15290" y="16371"/>
                    <a:pt x="15290" y="16371"/>
                    <a:pt x="15290" y="16371"/>
                  </a:cubicBezTo>
                  <a:cubicBezTo>
                    <a:pt x="14804" y="15916"/>
                    <a:pt x="14804" y="15916"/>
                    <a:pt x="14804" y="15916"/>
                  </a:cubicBezTo>
                  <a:cubicBezTo>
                    <a:pt x="13348" y="18417"/>
                    <a:pt x="13348" y="18417"/>
                    <a:pt x="13348" y="18417"/>
                  </a:cubicBezTo>
                  <a:cubicBezTo>
                    <a:pt x="13591" y="19099"/>
                    <a:pt x="13591" y="19099"/>
                    <a:pt x="13591" y="19099"/>
                  </a:cubicBezTo>
                  <a:close/>
                  <a:moveTo>
                    <a:pt x="12863" y="17735"/>
                  </a:moveTo>
                  <a:cubicBezTo>
                    <a:pt x="14319" y="15461"/>
                    <a:pt x="14319" y="15461"/>
                    <a:pt x="14319" y="15461"/>
                  </a:cubicBezTo>
                  <a:cubicBezTo>
                    <a:pt x="13834" y="15006"/>
                    <a:pt x="13834" y="15006"/>
                    <a:pt x="13834" y="15006"/>
                  </a:cubicBezTo>
                  <a:cubicBezTo>
                    <a:pt x="12620" y="17053"/>
                    <a:pt x="12620" y="17053"/>
                    <a:pt x="12620" y="17053"/>
                  </a:cubicBezTo>
                  <a:cubicBezTo>
                    <a:pt x="12863" y="17735"/>
                    <a:pt x="12863" y="17735"/>
                    <a:pt x="12863" y="17735"/>
                  </a:cubicBezTo>
                  <a:close/>
                  <a:moveTo>
                    <a:pt x="12378" y="16143"/>
                  </a:moveTo>
                  <a:cubicBezTo>
                    <a:pt x="13348" y="14552"/>
                    <a:pt x="13348" y="14552"/>
                    <a:pt x="13348" y="14552"/>
                  </a:cubicBezTo>
                  <a:cubicBezTo>
                    <a:pt x="12863" y="14097"/>
                    <a:pt x="12863" y="14097"/>
                    <a:pt x="12863" y="14097"/>
                  </a:cubicBezTo>
                  <a:cubicBezTo>
                    <a:pt x="12135" y="15461"/>
                    <a:pt x="12135" y="15461"/>
                    <a:pt x="12135" y="15461"/>
                  </a:cubicBezTo>
                  <a:cubicBezTo>
                    <a:pt x="12378" y="16143"/>
                    <a:pt x="12378" y="16143"/>
                    <a:pt x="12378" y="16143"/>
                  </a:cubicBezTo>
                  <a:close/>
                  <a:moveTo>
                    <a:pt x="11649" y="14779"/>
                  </a:moveTo>
                  <a:cubicBezTo>
                    <a:pt x="12378" y="13869"/>
                    <a:pt x="12378" y="13869"/>
                    <a:pt x="12378" y="13869"/>
                  </a:cubicBezTo>
                  <a:cubicBezTo>
                    <a:pt x="11892" y="13415"/>
                    <a:pt x="11892" y="13415"/>
                    <a:pt x="11892" y="13415"/>
                  </a:cubicBezTo>
                  <a:cubicBezTo>
                    <a:pt x="11407" y="13869"/>
                    <a:pt x="11407" y="13869"/>
                    <a:pt x="11407" y="13869"/>
                  </a:cubicBezTo>
                  <a:cubicBezTo>
                    <a:pt x="11649" y="14779"/>
                    <a:pt x="11649" y="14779"/>
                    <a:pt x="11649" y="14779"/>
                  </a:cubicBezTo>
                  <a:close/>
                  <a:moveTo>
                    <a:pt x="11164" y="13187"/>
                  </a:moveTo>
                  <a:cubicBezTo>
                    <a:pt x="10921" y="12505"/>
                    <a:pt x="10921" y="12505"/>
                    <a:pt x="10921" y="12505"/>
                  </a:cubicBezTo>
                  <a:cubicBezTo>
                    <a:pt x="11407" y="12960"/>
                    <a:pt x="11407" y="12960"/>
                    <a:pt x="11407" y="12960"/>
                  </a:cubicBezTo>
                  <a:cubicBezTo>
                    <a:pt x="11164" y="13187"/>
                    <a:pt x="11164" y="13187"/>
                    <a:pt x="11164" y="13187"/>
                  </a:cubicBezTo>
                  <a:close/>
                  <a:moveTo>
                    <a:pt x="14319" y="3865"/>
                  </a:moveTo>
                  <a:cubicBezTo>
                    <a:pt x="9951" y="12278"/>
                    <a:pt x="9951" y="12278"/>
                    <a:pt x="9951" y="12278"/>
                  </a:cubicBezTo>
                  <a:cubicBezTo>
                    <a:pt x="9951" y="12278"/>
                    <a:pt x="9222" y="6366"/>
                    <a:pt x="8737" y="2956"/>
                  </a:cubicBezTo>
                  <a:cubicBezTo>
                    <a:pt x="3883" y="3411"/>
                    <a:pt x="0" y="7503"/>
                    <a:pt x="0" y="12278"/>
                  </a:cubicBezTo>
                  <a:cubicBezTo>
                    <a:pt x="0" y="17507"/>
                    <a:pt x="4369" y="21600"/>
                    <a:pt x="9951" y="21600"/>
                  </a:cubicBezTo>
                  <a:cubicBezTo>
                    <a:pt x="11164" y="21600"/>
                    <a:pt x="12378" y="21373"/>
                    <a:pt x="13348" y="21145"/>
                  </a:cubicBezTo>
                  <a:cubicBezTo>
                    <a:pt x="9951" y="12278"/>
                    <a:pt x="9951" y="12278"/>
                    <a:pt x="9951" y="12278"/>
                  </a:cubicBezTo>
                  <a:cubicBezTo>
                    <a:pt x="16503" y="5229"/>
                    <a:pt x="16503" y="5229"/>
                    <a:pt x="16503" y="5229"/>
                  </a:cubicBezTo>
                  <a:cubicBezTo>
                    <a:pt x="16018" y="4547"/>
                    <a:pt x="15290" y="4093"/>
                    <a:pt x="14319" y="3865"/>
                  </a:cubicBezTo>
                  <a:close/>
                  <a:moveTo>
                    <a:pt x="10436" y="0"/>
                  </a:moveTo>
                  <a:cubicBezTo>
                    <a:pt x="9951" y="0"/>
                    <a:pt x="9708" y="0"/>
                    <a:pt x="9222" y="0"/>
                  </a:cubicBezTo>
                  <a:cubicBezTo>
                    <a:pt x="9708" y="3411"/>
                    <a:pt x="10436" y="9322"/>
                    <a:pt x="10436" y="9322"/>
                  </a:cubicBezTo>
                  <a:cubicBezTo>
                    <a:pt x="14804" y="909"/>
                    <a:pt x="14804" y="909"/>
                    <a:pt x="14804" y="909"/>
                  </a:cubicBezTo>
                  <a:cubicBezTo>
                    <a:pt x="13591" y="227"/>
                    <a:pt x="11892" y="0"/>
                    <a:pt x="10436" y="0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067" name="Group 44"/>
          <p:cNvGrpSpPr/>
          <p:nvPr/>
        </p:nvGrpSpPr>
        <p:grpSpPr>
          <a:xfrm>
            <a:off x="3646068" y="2556622"/>
            <a:ext cx="1004081" cy="1164733"/>
            <a:chOff x="0" y="0"/>
            <a:chExt cx="1004079" cy="1164732"/>
          </a:xfrm>
        </p:grpSpPr>
        <p:sp>
          <p:nvSpPr>
            <p:cNvPr id="1065" name="Hexagon 7"/>
            <p:cNvSpPr/>
            <p:nvPr/>
          </p:nvSpPr>
          <p:spPr>
            <a:xfrm rot="16200000">
              <a:off x="-80326" y="80325"/>
              <a:ext cx="1164733" cy="1004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4655" y="0"/>
                  </a:lnTo>
                  <a:lnTo>
                    <a:pt x="16945" y="0"/>
                  </a:lnTo>
                  <a:lnTo>
                    <a:pt x="21600" y="10800"/>
                  </a:lnTo>
                  <a:lnTo>
                    <a:pt x="16945" y="21600"/>
                  </a:lnTo>
                  <a:lnTo>
                    <a:pt x="4655" y="21600"/>
                  </a:lnTo>
                  <a:close/>
                </a:path>
              </a:pathLst>
            </a:custGeom>
            <a:blipFill rotWithShape="1">
              <a:blip r:embed="rId5"/>
              <a:srcRect l="0" t="0" r="0" b="0"/>
              <a:stretch>
                <a:fillRect/>
              </a:stretch>
            </a:blipFill>
            <a:ln w="762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66" name="Freeform 18"/>
            <p:cNvSpPr/>
            <p:nvPr/>
          </p:nvSpPr>
          <p:spPr>
            <a:xfrm>
              <a:off x="278208" y="360384"/>
              <a:ext cx="447664" cy="361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53" y="21600"/>
                  </a:moveTo>
                  <a:cubicBezTo>
                    <a:pt x="17042" y="21600"/>
                    <a:pt x="17042" y="21600"/>
                    <a:pt x="17042" y="21600"/>
                  </a:cubicBezTo>
                  <a:cubicBezTo>
                    <a:pt x="17042" y="10800"/>
                    <a:pt x="17042" y="10800"/>
                    <a:pt x="17042" y="10800"/>
                  </a:cubicBezTo>
                  <a:cubicBezTo>
                    <a:pt x="16646" y="10800"/>
                    <a:pt x="16646" y="10800"/>
                    <a:pt x="16646" y="10800"/>
                  </a:cubicBezTo>
                  <a:cubicBezTo>
                    <a:pt x="16250" y="17182"/>
                    <a:pt x="16250" y="17182"/>
                    <a:pt x="16250" y="17182"/>
                  </a:cubicBezTo>
                  <a:cubicBezTo>
                    <a:pt x="15853" y="17427"/>
                    <a:pt x="15853" y="17427"/>
                    <a:pt x="15853" y="17427"/>
                  </a:cubicBezTo>
                  <a:cubicBezTo>
                    <a:pt x="15853" y="21600"/>
                    <a:pt x="15853" y="21600"/>
                    <a:pt x="15853" y="21600"/>
                  </a:cubicBezTo>
                  <a:close/>
                  <a:moveTo>
                    <a:pt x="21600" y="0"/>
                  </a:moveTo>
                  <a:cubicBezTo>
                    <a:pt x="19817" y="4173"/>
                    <a:pt x="19817" y="4173"/>
                    <a:pt x="19817" y="4173"/>
                  </a:cubicBezTo>
                  <a:cubicBezTo>
                    <a:pt x="18231" y="8100"/>
                    <a:pt x="18231" y="8100"/>
                    <a:pt x="18231" y="8100"/>
                  </a:cubicBezTo>
                  <a:cubicBezTo>
                    <a:pt x="16646" y="5400"/>
                    <a:pt x="16646" y="5400"/>
                    <a:pt x="16646" y="5400"/>
                  </a:cubicBezTo>
                  <a:cubicBezTo>
                    <a:pt x="15853" y="6136"/>
                    <a:pt x="15853" y="6136"/>
                    <a:pt x="15853" y="6136"/>
                  </a:cubicBezTo>
                  <a:cubicBezTo>
                    <a:pt x="15259" y="15709"/>
                    <a:pt x="15259" y="15709"/>
                    <a:pt x="15259" y="15709"/>
                  </a:cubicBezTo>
                  <a:cubicBezTo>
                    <a:pt x="13277" y="16691"/>
                    <a:pt x="13277" y="16691"/>
                    <a:pt x="13277" y="16691"/>
                  </a:cubicBezTo>
                  <a:cubicBezTo>
                    <a:pt x="9512" y="12273"/>
                    <a:pt x="9512" y="12273"/>
                    <a:pt x="9512" y="12273"/>
                  </a:cubicBezTo>
                  <a:cubicBezTo>
                    <a:pt x="7332" y="17918"/>
                    <a:pt x="7332" y="17918"/>
                    <a:pt x="7332" y="17918"/>
                  </a:cubicBezTo>
                  <a:cubicBezTo>
                    <a:pt x="5152" y="17918"/>
                    <a:pt x="5152" y="17918"/>
                    <a:pt x="5152" y="17918"/>
                  </a:cubicBezTo>
                  <a:cubicBezTo>
                    <a:pt x="3765" y="15464"/>
                    <a:pt x="3765" y="15464"/>
                    <a:pt x="3765" y="15464"/>
                  </a:cubicBezTo>
                  <a:cubicBezTo>
                    <a:pt x="793" y="16445"/>
                    <a:pt x="793" y="16445"/>
                    <a:pt x="793" y="16445"/>
                  </a:cubicBezTo>
                  <a:cubicBezTo>
                    <a:pt x="0" y="13745"/>
                    <a:pt x="0" y="13745"/>
                    <a:pt x="0" y="13745"/>
                  </a:cubicBezTo>
                  <a:cubicBezTo>
                    <a:pt x="3963" y="12273"/>
                    <a:pt x="3963" y="12273"/>
                    <a:pt x="3963" y="12273"/>
                  </a:cubicBezTo>
                  <a:cubicBezTo>
                    <a:pt x="4954" y="11782"/>
                    <a:pt x="4954" y="11782"/>
                    <a:pt x="4954" y="11782"/>
                  </a:cubicBezTo>
                  <a:cubicBezTo>
                    <a:pt x="5350" y="12764"/>
                    <a:pt x="5350" y="12764"/>
                    <a:pt x="5350" y="12764"/>
                  </a:cubicBezTo>
                  <a:cubicBezTo>
                    <a:pt x="5945" y="13991"/>
                    <a:pt x="5945" y="13991"/>
                    <a:pt x="5945" y="13991"/>
                  </a:cubicBezTo>
                  <a:cubicBezTo>
                    <a:pt x="7927" y="9082"/>
                    <a:pt x="7927" y="9082"/>
                    <a:pt x="7927" y="9082"/>
                  </a:cubicBezTo>
                  <a:cubicBezTo>
                    <a:pt x="8719" y="7118"/>
                    <a:pt x="8719" y="7118"/>
                    <a:pt x="8719" y="7118"/>
                  </a:cubicBezTo>
                  <a:cubicBezTo>
                    <a:pt x="9908" y="8591"/>
                    <a:pt x="9908" y="8591"/>
                    <a:pt x="9908" y="8591"/>
                  </a:cubicBezTo>
                  <a:cubicBezTo>
                    <a:pt x="13079" y="12273"/>
                    <a:pt x="13079" y="12273"/>
                    <a:pt x="13079" y="12273"/>
                  </a:cubicBezTo>
                  <a:cubicBezTo>
                    <a:pt x="13475" y="5155"/>
                    <a:pt x="13475" y="5155"/>
                    <a:pt x="13475" y="5155"/>
                  </a:cubicBezTo>
                  <a:cubicBezTo>
                    <a:pt x="13475" y="4418"/>
                    <a:pt x="13475" y="4418"/>
                    <a:pt x="13475" y="4418"/>
                  </a:cubicBezTo>
                  <a:cubicBezTo>
                    <a:pt x="14070" y="3927"/>
                    <a:pt x="14070" y="3927"/>
                    <a:pt x="14070" y="3927"/>
                  </a:cubicBezTo>
                  <a:cubicBezTo>
                    <a:pt x="15457" y="2945"/>
                    <a:pt x="15457" y="2945"/>
                    <a:pt x="15457" y="2945"/>
                  </a:cubicBezTo>
                  <a:cubicBezTo>
                    <a:pt x="14268" y="491"/>
                    <a:pt x="14268" y="491"/>
                    <a:pt x="14268" y="491"/>
                  </a:cubicBezTo>
                  <a:cubicBezTo>
                    <a:pt x="17835" y="245"/>
                    <a:pt x="17835" y="245"/>
                    <a:pt x="17835" y="245"/>
                  </a:cubicBezTo>
                  <a:cubicBezTo>
                    <a:pt x="21600" y="0"/>
                    <a:pt x="21600" y="0"/>
                    <a:pt x="21600" y="0"/>
                  </a:cubicBezTo>
                  <a:close/>
                  <a:moveTo>
                    <a:pt x="4360" y="21600"/>
                  </a:moveTo>
                  <a:cubicBezTo>
                    <a:pt x="4756" y="21600"/>
                    <a:pt x="5350" y="21600"/>
                    <a:pt x="5747" y="21600"/>
                  </a:cubicBezTo>
                  <a:cubicBezTo>
                    <a:pt x="5747" y="19636"/>
                    <a:pt x="5747" y="19636"/>
                    <a:pt x="5747" y="19636"/>
                  </a:cubicBezTo>
                  <a:cubicBezTo>
                    <a:pt x="4558" y="19882"/>
                    <a:pt x="4558" y="19882"/>
                    <a:pt x="4558" y="19882"/>
                  </a:cubicBezTo>
                  <a:cubicBezTo>
                    <a:pt x="4360" y="19391"/>
                    <a:pt x="4360" y="19391"/>
                    <a:pt x="4360" y="19391"/>
                  </a:cubicBezTo>
                  <a:cubicBezTo>
                    <a:pt x="4360" y="21600"/>
                    <a:pt x="4360" y="21600"/>
                    <a:pt x="4360" y="21600"/>
                  </a:cubicBezTo>
                  <a:close/>
                  <a:moveTo>
                    <a:pt x="2180" y="21600"/>
                  </a:moveTo>
                  <a:cubicBezTo>
                    <a:pt x="3369" y="21600"/>
                    <a:pt x="3369" y="21600"/>
                    <a:pt x="3369" y="21600"/>
                  </a:cubicBezTo>
                  <a:cubicBezTo>
                    <a:pt x="3369" y="17427"/>
                    <a:pt x="3369" y="17427"/>
                    <a:pt x="3369" y="17427"/>
                  </a:cubicBezTo>
                  <a:cubicBezTo>
                    <a:pt x="3369" y="17427"/>
                    <a:pt x="3369" y="17427"/>
                    <a:pt x="3369" y="17427"/>
                  </a:cubicBezTo>
                  <a:cubicBezTo>
                    <a:pt x="2180" y="17918"/>
                    <a:pt x="2180" y="17918"/>
                    <a:pt x="2180" y="17918"/>
                  </a:cubicBezTo>
                  <a:cubicBezTo>
                    <a:pt x="2180" y="21600"/>
                    <a:pt x="2180" y="21600"/>
                    <a:pt x="2180" y="21600"/>
                  </a:cubicBezTo>
                  <a:close/>
                  <a:moveTo>
                    <a:pt x="6738" y="21600"/>
                  </a:moveTo>
                  <a:cubicBezTo>
                    <a:pt x="7134" y="21600"/>
                    <a:pt x="7530" y="21600"/>
                    <a:pt x="7927" y="21600"/>
                  </a:cubicBezTo>
                  <a:cubicBezTo>
                    <a:pt x="7927" y="19391"/>
                    <a:pt x="7927" y="19391"/>
                    <a:pt x="7927" y="19391"/>
                  </a:cubicBezTo>
                  <a:cubicBezTo>
                    <a:pt x="7927" y="19636"/>
                    <a:pt x="7927" y="19636"/>
                    <a:pt x="7927" y="19636"/>
                  </a:cubicBezTo>
                  <a:cubicBezTo>
                    <a:pt x="6738" y="19636"/>
                    <a:pt x="6738" y="19636"/>
                    <a:pt x="6738" y="19636"/>
                  </a:cubicBezTo>
                  <a:cubicBezTo>
                    <a:pt x="6738" y="21600"/>
                    <a:pt x="6738" y="21600"/>
                    <a:pt x="6738" y="21600"/>
                  </a:cubicBezTo>
                  <a:close/>
                  <a:moveTo>
                    <a:pt x="8917" y="21600"/>
                  </a:moveTo>
                  <a:cubicBezTo>
                    <a:pt x="9314" y="21600"/>
                    <a:pt x="9908" y="21600"/>
                    <a:pt x="10305" y="21600"/>
                  </a:cubicBezTo>
                  <a:cubicBezTo>
                    <a:pt x="10305" y="15464"/>
                    <a:pt x="10305" y="15464"/>
                    <a:pt x="10305" y="15464"/>
                  </a:cubicBezTo>
                  <a:cubicBezTo>
                    <a:pt x="9710" y="14727"/>
                    <a:pt x="9710" y="14727"/>
                    <a:pt x="9710" y="14727"/>
                  </a:cubicBezTo>
                  <a:cubicBezTo>
                    <a:pt x="8917" y="16936"/>
                    <a:pt x="8917" y="16936"/>
                    <a:pt x="8917" y="16936"/>
                  </a:cubicBezTo>
                  <a:cubicBezTo>
                    <a:pt x="8917" y="21600"/>
                    <a:pt x="8917" y="21600"/>
                    <a:pt x="8917" y="21600"/>
                  </a:cubicBezTo>
                  <a:close/>
                  <a:moveTo>
                    <a:pt x="11295" y="21600"/>
                  </a:moveTo>
                  <a:cubicBezTo>
                    <a:pt x="11692" y="21600"/>
                    <a:pt x="12088" y="21600"/>
                    <a:pt x="12484" y="21600"/>
                  </a:cubicBezTo>
                  <a:cubicBezTo>
                    <a:pt x="12484" y="17918"/>
                    <a:pt x="12484" y="17918"/>
                    <a:pt x="12484" y="17918"/>
                  </a:cubicBezTo>
                  <a:cubicBezTo>
                    <a:pt x="11295" y="16445"/>
                    <a:pt x="11295" y="16445"/>
                    <a:pt x="11295" y="16445"/>
                  </a:cubicBezTo>
                  <a:cubicBezTo>
                    <a:pt x="11295" y="21600"/>
                    <a:pt x="11295" y="21600"/>
                    <a:pt x="11295" y="21600"/>
                  </a:cubicBezTo>
                  <a:close/>
                  <a:moveTo>
                    <a:pt x="13475" y="21600"/>
                  </a:moveTo>
                  <a:cubicBezTo>
                    <a:pt x="13872" y="21600"/>
                    <a:pt x="14466" y="21600"/>
                    <a:pt x="14862" y="21600"/>
                  </a:cubicBezTo>
                  <a:cubicBezTo>
                    <a:pt x="14862" y="17673"/>
                    <a:pt x="14862" y="17673"/>
                    <a:pt x="14862" y="17673"/>
                  </a:cubicBezTo>
                  <a:cubicBezTo>
                    <a:pt x="13475" y="18409"/>
                    <a:pt x="13475" y="18409"/>
                    <a:pt x="13475" y="18409"/>
                  </a:cubicBezTo>
                  <a:lnTo>
                    <a:pt x="13475" y="21600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070" name="Group 4"/>
          <p:cNvGrpSpPr/>
          <p:nvPr/>
        </p:nvGrpSpPr>
        <p:grpSpPr>
          <a:xfrm>
            <a:off x="2870925" y="2930706"/>
            <a:ext cx="685801" cy="795529"/>
            <a:chOff x="0" y="0"/>
            <a:chExt cx="685800" cy="795528"/>
          </a:xfrm>
        </p:grpSpPr>
        <p:sp>
          <p:nvSpPr>
            <p:cNvPr id="1068" name="Hexagon 8"/>
            <p:cNvSpPr/>
            <p:nvPr/>
          </p:nvSpPr>
          <p:spPr>
            <a:xfrm rot="16200000">
              <a:off x="-54865" y="54863"/>
              <a:ext cx="795530" cy="68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4655" y="0"/>
                  </a:lnTo>
                  <a:lnTo>
                    <a:pt x="16945" y="0"/>
                  </a:lnTo>
                  <a:lnTo>
                    <a:pt x="21600" y="10800"/>
                  </a:lnTo>
                  <a:lnTo>
                    <a:pt x="16945" y="21600"/>
                  </a:lnTo>
                  <a:lnTo>
                    <a:pt x="4655" y="21600"/>
                  </a:lnTo>
                  <a:close/>
                </a:path>
              </a:pathLst>
            </a:custGeom>
            <a:blipFill rotWithShape="1">
              <a:blip r:embed="rId6"/>
              <a:srcRect l="0" t="0" r="0" b="0"/>
              <a:stretch>
                <a:fillRect/>
              </a:stretch>
            </a:blipFill>
            <a:ln w="762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69" name="Freeform 19"/>
            <p:cNvSpPr/>
            <p:nvPr/>
          </p:nvSpPr>
          <p:spPr>
            <a:xfrm>
              <a:off x="203030" y="257921"/>
              <a:ext cx="282056" cy="280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0992" fill="norm" stroke="1" extrusionOk="0">
                  <a:moveTo>
                    <a:pt x="1027" y="6082"/>
                  </a:moveTo>
                  <a:cubicBezTo>
                    <a:pt x="2176" y="3325"/>
                    <a:pt x="4474" y="1486"/>
                    <a:pt x="7001" y="567"/>
                  </a:cubicBezTo>
                  <a:cubicBezTo>
                    <a:pt x="9529" y="-352"/>
                    <a:pt x="12516" y="-122"/>
                    <a:pt x="15044" y="1027"/>
                  </a:cubicBezTo>
                  <a:cubicBezTo>
                    <a:pt x="17571" y="2405"/>
                    <a:pt x="19410" y="4474"/>
                    <a:pt x="20329" y="7001"/>
                  </a:cubicBezTo>
                  <a:cubicBezTo>
                    <a:pt x="21248" y="9529"/>
                    <a:pt x="21248" y="12516"/>
                    <a:pt x="19869" y="15044"/>
                  </a:cubicBezTo>
                  <a:cubicBezTo>
                    <a:pt x="19869" y="15044"/>
                    <a:pt x="19869" y="15044"/>
                    <a:pt x="19869" y="15044"/>
                  </a:cubicBezTo>
                  <a:cubicBezTo>
                    <a:pt x="18720" y="17571"/>
                    <a:pt x="16422" y="19639"/>
                    <a:pt x="13895" y="20329"/>
                  </a:cubicBezTo>
                  <a:cubicBezTo>
                    <a:pt x="11367" y="21248"/>
                    <a:pt x="8610" y="21248"/>
                    <a:pt x="5852" y="20099"/>
                  </a:cubicBezTo>
                  <a:cubicBezTo>
                    <a:pt x="5852" y="20099"/>
                    <a:pt x="5852" y="20099"/>
                    <a:pt x="5852" y="20099"/>
                  </a:cubicBezTo>
                  <a:cubicBezTo>
                    <a:pt x="3325" y="18720"/>
                    <a:pt x="1486" y="16422"/>
                    <a:pt x="567" y="13895"/>
                  </a:cubicBezTo>
                  <a:cubicBezTo>
                    <a:pt x="-352" y="11367"/>
                    <a:pt x="-122" y="8610"/>
                    <a:pt x="1027" y="6082"/>
                  </a:cubicBezTo>
                  <a:cubicBezTo>
                    <a:pt x="1027" y="6082"/>
                    <a:pt x="1027" y="6082"/>
                    <a:pt x="1027" y="6082"/>
                  </a:cubicBezTo>
                  <a:close/>
                  <a:moveTo>
                    <a:pt x="4244" y="5852"/>
                  </a:moveTo>
                  <a:cubicBezTo>
                    <a:pt x="3784" y="6312"/>
                    <a:pt x="3554" y="6542"/>
                    <a:pt x="3325" y="7001"/>
                  </a:cubicBezTo>
                  <a:cubicBezTo>
                    <a:pt x="3325" y="7001"/>
                    <a:pt x="3325" y="7001"/>
                    <a:pt x="3325" y="7001"/>
                  </a:cubicBezTo>
                  <a:cubicBezTo>
                    <a:pt x="3325" y="7231"/>
                    <a:pt x="3095" y="7461"/>
                    <a:pt x="3095" y="7691"/>
                  </a:cubicBezTo>
                  <a:cubicBezTo>
                    <a:pt x="4474" y="7461"/>
                    <a:pt x="6082" y="7461"/>
                    <a:pt x="7920" y="8150"/>
                  </a:cubicBezTo>
                  <a:cubicBezTo>
                    <a:pt x="7691" y="8380"/>
                    <a:pt x="7691" y="8610"/>
                    <a:pt x="7461" y="8839"/>
                  </a:cubicBezTo>
                  <a:cubicBezTo>
                    <a:pt x="7231" y="9299"/>
                    <a:pt x="7001" y="9529"/>
                    <a:pt x="7001" y="9988"/>
                  </a:cubicBezTo>
                  <a:cubicBezTo>
                    <a:pt x="5622" y="9988"/>
                    <a:pt x="4244" y="10448"/>
                    <a:pt x="2635" y="11827"/>
                  </a:cubicBezTo>
                  <a:cubicBezTo>
                    <a:pt x="2865" y="12286"/>
                    <a:pt x="2865" y="12746"/>
                    <a:pt x="3095" y="13205"/>
                  </a:cubicBezTo>
                  <a:cubicBezTo>
                    <a:pt x="3095" y="13205"/>
                    <a:pt x="3095" y="13205"/>
                    <a:pt x="3095" y="13205"/>
                  </a:cubicBezTo>
                  <a:cubicBezTo>
                    <a:pt x="3325" y="13435"/>
                    <a:pt x="3325" y="13435"/>
                    <a:pt x="3325" y="13435"/>
                  </a:cubicBezTo>
                  <a:cubicBezTo>
                    <a:pt x="4474" y="12516"/>
                    <a:pt x="5393" y="12057"/>
                    <a:pt x="6312" y="12057"/>
                  </a:cubicBezTo>
                  <a:cubicBezTo>
                    <a:pt x="5852" y="13665"/>
                    <a:pt x="5622" y="15274"/>
                    <a:pt x="5622" y="16652"/>
                  </a:cubicBezTo>
                  <a:cubicBezTo>
                    <a:pt x="6082" y="17112"/>
                    <a:pt x="6542" y="17342"/>
                    <a:pt x="7001" y="17571"/>
                  </a:cubicBezTo>
                  <a:cubicBezTo>
                    <a:pt x="7001" y="17571"/>
                    <a:pt x="7001" y="17571"/>
                    <a:pt x="7001" y="17571"/>
                  </a:cubicBezTo>
                  <a:cubicBezTo>
                    <a:pt x="7231" y="17571"/>
                    <a:pt x="7231" y="17571"/>
                    <a:pt x="7231" y="17801"/>
                  </a:cubicBezTo>
                  <a:cubicBezTo>
                    <a:pt x="7461" y="17571"/>
                    <a:pt x="7461" y="17571"/>
                    <a:pt x="7461" y="17571"/>
                  </a:cubicBezTo>
                  <a:cubicBezTo>
                    <a:pt x="7231" y="16193"/>
                    <a:pt x="7461" y="14354"/>
                    <a:pt x="7920" y="12286"/>
                  </a:cubicBezTo>
                  <a:cubicBezTo>
                    <a:pt x="9069" y="12976"/>
                    <a:pt x="9759" y="13895"/>
                    <a:pt x="10678" y="15044"/>
                  </a:cubicBezTo>
                  <a:cubicBezTo>
                    <a:pt x="11597" y="15963"/>
                    <a:pt x="12516" y="17112"/>
                    <a:pt x="13435" y="17801"/>
                  </a:cubicBezTo>
                  <a:cubicBezTo>
                    <a:pt x="13895" y="17571"/>
                    <a:pt x="14125" y="17571"/>
                    <a:pt x="14584" y="17342"/>
                  </a:cubicBezTo>
                  <a:cubicBezTo>
                    <a:pt x="14814" y="16652"/>
                    <a:pt x="14814" y="16652"/>
                    <a:pt x="14814" y="16652"/>
                  </a:cubicBezTo>
                  <a:cubicBezTo>
                    <a:pt x="13895" y="15963"/>
                    <a:pt x="12976" y="15044"/>
                    <a:pt x="12057" y="13895"/>
                  </a:cubicBezTo>
                  <a:cubicBezTo>
                    <a:pt x="10908" y="12516"/>
                    <a:pt x="9759" y="11367"/>
                    <a:pt x="8610" y="10678"/>
                  </a:cubicBezTo>
                  <a:cubicBezTo>
                    <a:pt x="8839" y="10218"/>
                    <a:pt x="8839" y="9988"/>
                    <a:pt x="9069" y="9529"/>
                  </a:cubicBezTo>
                  <a:cubicBezTo>
                    <a:pt x="9299" y="9299"/>
                    <a:pt x="9299" y="8839"/>
                    <a:pt x="9529" y="8610"/>
                  </a:cubicBezTo>
                  <a:cubicBezTo>
                    <a:pt x="9988" y="8839"/>
                    <a:pt x="10448" y="9069"/>
                    <a:pt x="10908" y="9299"/>
                  </a:cubicBezTo>
                  <a:cubicBezTo>
                    <a:pt x="13665" y="10448"/>
                    <a:pt x="15963" y="12286"/>
                    <a:pt x="17342" y="14354"/>
                  </a:cubicBezTo>
                  <a:cubicBezTo>
                    <a:pt x="17342" y="14125"/>
                    <a:pt x="17571" y="14125"/>
                    <a:pt x="17571" y="13895"/>
                  </a:cubicBezTo>
                  <a:cubicBezTo>
                    <a:pt x="17571" y="13895"/>
                    <a:pt x="17571" y="13895"/>
                    <a:pt x="17571" y="13895"/>
                  </a:cubicBezTo>
                  <a:cubicBezTo>
                    <a:pt x="17801" y="13435"/>
                    <a:pt x="18031" y="12976"/>
                    <a:pt x="18031" y="12516"/>
                  </a:cubicBezTo>
                  <a:cubicBezTo>
                    <a:pt x="16652" y="10448"/>
                    <a:pt x="14125" y="8839"/>
                    <a:pt x="11827" y="7691"/>
                  </a:cubicBezTo>
                  <a:cubicBezTo>
                    <a:pt x="11367" y="7461"/>
                    <a:pt x="10908" y="7231"/>
                    <a:pt x="10448" y="7001"/>
                  </a:cubicBezTo>
                  <a:cubicBezTo>
                    <a:pt x="10678" y="6771"/>
                    <a:pt x="10908" y="6312"/>
                    <a:pt x="11137" y="6082"/>
                  </a:cubicBezTo>
                  <a:cubicBezTo>
                    <a:pt x="11597" y="6312"/>
                    <a:pt x="12057" y="6542"/>
                    <a:pt x="12516" y="6542"/>
                  </a:cubicBezTo>
                  <a:cubicBezTo>
                    <a:pt x="14814" y="7001"/>
                    <a:pt x="16422" y="6082"/>
                    <a:pt x="16652" y="6082"/>
                  </a:cubicBezTo>
                  <a:cubicBezTo>
                    <a:pt x="15963" y="4933"/>
                    <a:pt x="15963" y="4933"/>
                    <a:pt x="15963" y="4933"/>
                  </a:cubicBezTo>
                  <a:cubicBezTo>
                    <a:pt x="15963" y="4703"/>
                    <a:pt x="15733" y="4703"/>
                    <a:pt x="15733" y="4703"/>
                  </a:cubicBezTo>
                  <a:cubicBezTo>
                    <a:pt x="15274" y="4703"/>
                    <a:pt x="14125" y="5163"/>
                    <a:pt x="12976" y="4933"/>
                  </a:cubicBezTo>
                  <a:cubicBezTo>
                    <a:pt x="12746" y="4933"/>
                    <a:pt x="12516" y="4703"/>
                    <a:pt x="12286" y="4703"/>
                  </a:cubicBezTo>
                  <a:cubicBezTo>
                    <a:pt x="12746" y="4244"/>
                    <a:pt x="13435" y="3784"/>
                    <a:pt x="13895" y="3325"/>
                  </a:cubicBezTo>
                  <a:cubicBezTo>
                    <a:pt x="13205" y="3095"/>
                    <a:pt x="12516" y="2865"/>
                    <a:pt x="11827" y="2865"/>
                  </a:cubicBezTo>
                  <a:cubicBezTo>
                    <a:pt x="11597" y="3095"/>
                    <a:pt x="11137" y="3325"/>
                    <a:pt x="10908" y="3784"/>
                  </a:cubicBezTo>
                  <a:cubicBezTo>
                    <a:pt x="10448" y="3325"/>
                    <a:pt x="9988" y="3095"/>
                    <a:pt x="9529" y="2635"/>
                  </a:cubicBezTo>
                  <a:cubicBezTo>
                    <a:pt x="9069" y="2865"/>
                    <a:pt x="8610" y="2865"/>
                    <a:pt x="8150" y="3095"/>
                  </a:cubicBezTo>
                  <a:cubicBezTo>
                    <a:pt x="7691" y="3325"/>
                    <a:pt x="7691" y="3325"/>
                    <a:pt x="7691" y="3325"/>
                  </a:cubicBezTo>
                  <a:cubicBezTo>
                    <a:pt x="7691" y="3325"/>
                    <a:pt x="8610" y="4244"/>
                    <a:pt x="9759" y="5163"/>
                  </a:cubicBezTo>
                  <a:cubicBezTo>
                    <a:pt x="9299" y="5622"/>
                    <a:pt x="9069" y="6082"/>
                    <a:pt x="8839" y="6542"/>
                  </a:cubicBezTo>
                  <a:cubicBezTo>
                    <a:pt x="7231" y="6082"/>
                    <a:pt x="5622" y="5852"/>
                    <a:pt x="4244" y="5852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073" name="Group 20"/>
          <p:cNvGrpSpPr/>
          <p:nvPr/>
        </p:nvGrpSpPr>
        <p:grpSpPr>
          <a:xfrm>
            <a:off x="5712838" y="1423495"/>
            <a:ext cx="665549" cy="172048"/>
            <a:chOff x="14170" y="13557"/>
            <a:chExt cx="665547" cy="172046"/>
          </a:xfrm>
        </p:grpSpPr>
        <p:sp>
          <p:nvSpPr>
            <p:cNvPr id="1071" name="Straight Connector 21"/>
            <p:cNvSpPr/>
            <p:nvPr/>
          </p:nvSpPr>
          <p:spPr>
            <a:xfrm>
              <a:off x="17049" y="13557"/>
              <a:ext cx="662670" cy="1"/>
            </a:xfrm>
            <a:prstGeom prst="line">
              <a:avLst/>
            </a:prstGeom>
            <a:noFill/>
            <a:ln w="9525" cap="flat">
              <a:solidFill>
                <a:schemeClr val="accent1">
                  <a:lumOff val="44000"/>
                </a:schemeClr>
              </a:solidFill>
              <a:prstDash val="sysDash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72" name="Straight Connector 22"/>
            <p:cNvSpPr/>
            <p:nvPr/>
          </p:nvSpPr>
          <p:spPr>
            <a:xfrm flipH="1">
              <a:off x="14170" y="17049"/>
              <a:ext cx="1" cy="168555"/>
            </a:xfrm>
            <a:prstGeom prst="line">
              <a:avLst/>
            </a:prstGeom>
            <a:noFill/>
            <a:ln w="9525" cap="flat">
              <a:solidFill>
                <a:schemeClr val="accent1">
                  <a:lumOff val="44000"/>
                </a:schemeClr>
              </a:solidFill>
              <a:prstDash val="sysDash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076" name="Group 23"/>
          <p:cNvGrpSpPr/>
          <p:nvPr/>
        </p:nvGrpSpPr>
        <p:grpSpPr>
          <a:xfrm>
            <a:off x="6488722" y="1280039"/>
            <a:ext cx="1701871" cy="986635"/>
            <a:chOff x="0" y="0"/>
            <a:chExt cx="1701870" cy="986634"/>
          </a:xfrm>
        </p:grpSpPr>
        <p:sp>
          <p:nvSpPr>
            <p:cNvPr id="1074" name="TextBox 24"/>
            <p:cNvSpPr txBox="1"/>
            <p:nvPr/>
          </p:nvSpPr>
          <p:spPr>
            <a:xfrm>
              <a:off x="0" y="0"/>
              <a:ext cx="1475740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rPr b="0"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</a:p>
          </p:txBody>
        </p:sp>
        <p:sp>
          <p:nvSpPr>
            <p:cNvPr id="1075" name="Rectangle 25"/>
            <p:cNvSpPr txBox="1"/>
            <p:nvPr/>
          </p:nvSpPr>
          <p:spPr>
            <a:xfrm>
              <a:off x="0" y="234794"/>
              <a:ext cx="1701871" cy="751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900"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输入您的标题输入您的标题 输入您的内容 输入您的标题输入您的标题 输入您的内容 输入您的内容</a:t>
              </a:r>
            </a:p>
          </p:txBody>
        </p:sp>
      </p:grpSp>
      <p:grpSp>
        <p:nvGrpSpPr>
          <p:cNvPr id="1079" name="Group 26"/>
          <p:cNvGrpSpPr/>
          <p:nvPr/>
        </p:nvGrpSpPr>
        <p:grpSpPr>
          <a:xfrm>
            <a:off x="3834693" y="1423495"/>
            <a:ext cx="835361" cy="256183"/>
            <a:chOff x="17049" y="13557"/>
            <a:chExt cx="835360" cy="256181"/>
          </a:xfrm>
        </p:grpSpPr>
        <p:sp>
          <p:nvSpPr>
            <p:cNvPr id="1077" name="Straight Connector 27"/>
            <p:cNvSpPr/>
            <p:nvPr/>
          </p:nvSpPr>
          <p:spPr>
            <a:xfrm flipH="1" flipV="1">
              <a:off x="17049" y="13557"/>
              <a:ext cx="831686" cy="1"/>
            </a:xfrm>
            <a:prstGeom prst="line">
              <a:avLst/>
            </a:prstGeom>
            <a:noFill/>
            <a:ln w="9525" cap="flat">
              <a:solidFill>
                <a:schemeClr val="accent1">
                  <a:lumOff val="44000"/>
                </a:schemeClr>
              </a:solidFill>
              <a:prstDash val="sysDash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78" name="Straight Connector 28"/>
            <p:cNvSpPr/>
            <p:nvPr/>
          </p:nvSpPr>
          <p:spPr>
            <a:xfrm>
              <a:off x="852410" y="17049"/>
              <a:ext cx="1" cy="252690"/>
            </a:xfrm>
            <a:prstGeom prst="line">
              <a:avLst/>
            </a:prstGeom>
            <a:noFill/>
            <a:ln w="9525" cap="flat">
              <a:solidFill>
                <a:schemeClr val="accent1">
                  <a:lumOff val="44000"/>
                </a:schemeClr>
              </a:solidFill>
              <a:prstDash val="sysDash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082" name="Group 29"/>
          <p:cNvGrpSpPr/>
          <p:nvPr/>
        </p:nvGrpSpPr>
        <p:grpSpPr>
          <a:xfrm>
            <a:off x="2079000" y="1280039"/>
            <a:ext cx="1701872" cy="986635"/>
            <a:chOff x="0" y="0"/>
            <a:chExt cx="1701870" cy="986634"/>
          </a:xfrm>
        </p:grpSpPr>
        <p:sp>
          <p:nvSpPr>
            <p:cNvPr id="1080" name="TextBox 30"/>
            <p:cNvSpPr txBox="1"/>
            <p:nvPr/>
          </p:nvSpPr>
          <p:spPr>
            <a:xfrm>
              <a:off x="168980" y="0"/>
              <a:ext cx="1532891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>
                <a:defRPr>
                  <a:solidFill>
                    <a:schemeClr val="accent3"/>
                  </a:solidFill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rPr b="0">
                  <a:latin typeface="宋体"/>
                  <a:ea typeface="宋体"/>
                  <a:cs typeface="宋体"/>
                  <a:sym typeface="宋体"/>
                </a:rPr>
                <a:t>输入您的标题 </a:t>
              </a:r>
            </a:p>
          </p:txBody>
        </p:sp>
        <p:sp>
          <p:nvSpPr>
            <p:cNvPr id="1081" name="Rectangle 31"/>
            <p:cNvSpPr txBox="1"/>
            <p:nvPr/>
          </p:nvSpPr>
          <p:spPr>
            <a:xfrm>
              <a:off x="0" y="234794"/>
              <a:ext cx="1701870" cy="751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输入您的标题输入您的标题 输入您的内容 输入您的标题输入您的标题 输入您的内容 输入您的内容</a:t>
              </a:r>
            </a:p>
          </p:txBody>
        </p:sp>
      </p:grpSp>
      <p:grpSp>
        <p:nvGrpSpPr>
          <p:cNvPr id="1085" name="Group 32"/>
          <p:cNvGrpSpPr/>
          <p:nvPr/>
        </p:nvGrpSpPr>
        <p:grpSpPr>
          <a:xfrm>
            <a:off x="3364160" y="3788336"/>
            <a:ext cx="804308" cy="462947"/>
            <a:chOff x="17049" y="17049"/>
            <a:chExt cx="804306" cy="462946"/>
          </a:xfrm>
        </p:grpSpPr>
        <p:sp>
          <p:nvSpPr>
            <p:cNvPr id="1083" name="Straight Connector 33"/>
            <p:cNvSpPr/>
            <p:nvPr/>
          </p:nvSpPr>
          <p:spPr>
            <a:xfrm flipV="1">
              <a:off x="821356" y="17049"/>
              <a:ext cx="1" cy="459499"/>
            </a:xfrm>
            <a:prstGeom prst="line">
              <a:avLst/>
            </a:prstGeom>
            <a:noFill/>
            <a:ln w="9525" cap="flat">
              <a:solidFill>
                <a:schemeClr val="accent1">
                  <a:lumOff val="44000"/>
                </a:schemeClr>
              </a:solidFill>
              <a:prstDash val="sysDash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84" name="Straight Connector 34"/>
            <p:cNvSpPr/>
            <p:nvPr/>
          </p:nvSpPr>
          <p:spPr>
            <a:xfrm flipH="1" flipV="1">
              <a:off x="17049" y="479995"/>
              <a:ext cx="800815" cy="1"/>
            </a:xfrm>
            <a:prstGeom prst="line">
              <a:avLst/>
            </a:prstGeom>
            <a:noFill/>
            <a:ln w="9525" cap="flat">
              <a:solidFill>
                <a:schemeClr val="accent1">
                  <a:lumOff val="44000"/>
                </a:schemeClr>
              </a:solidFill>
              <a:prstDash val="sysDash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088" name="Group 35"/>
          <p:cNvGrpSpPr/>
          <p:nvPr/>
        </p:nvGrpSpPr>
        <p:grpSpPr>
          <a:xfrm>
            <a:off x="835462" y="4099436"/>
            <a:ext cx="2471066" cy="986636"/>
            <a:chOff x="0" y="0"/>
            <a:chExt cx="2471065" cy="986634"/>
          </a:xfrm>
        </p:grpSpPr>
        <p:sp>
          <p:nvSpPr>
            <p:cNvPr id="1086" name="TextBox 36"/>
            <p:cNvSpPr txBox="1"/>
            <p:nvPr/>
          </p:nvSpPr>
          <p:spPr>
            <a:xfrm>
              <a:off x="0" y="0"/>
              <a:ext cx="2471066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r">
                <a:defRPr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b="0"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  <a:r>
                <a:t> Analysis</a:t>
              </a:r>
            </a:p>
          </p:txBody>
        </p:sp>
        <p:sp>
          <p:nvSpPr>
            <p:cNvPr id="1087" name="Rectangle 37"/>
            <p:cNvSpPr txBox="1"/>
            <p:nvPr/>
          </p:nvSpPr>
          <p:spPr>
            <a:xfrm>
              <a:off x="769195" y="234794"/>
              <a:ext cx="1701871" cy="751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900"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输入您的标题输入您的标题 输入您的内容 输入您的标题输入您的标题 输入您的内容 输入您的内容</a:t>
              </a:r>
            </a:p>
          </p:txBody>
        </p:sp>
      </p:grpSp>
      <p:grpSp>
        <p:nvGrpSpPr>
          <p:cNvPr id="1091" name="Group 38"/>
          <p:cNvGrpSpPr/>
          <p:nvPr/>
        </p:nvGrpSpPr>
        <p:grpSpPr>
          <a:xfrm>
            <a:off x="701110" y="2920262"/>
            <a:ext cx="2103347" cy="333328"/>
            <a:chOff x="17049" y="17049"/>
            <a:chExt cx="2103346" cy="333327"/>
          </a:xfrm>
        </p:grpSpPr>
        <p:sp>
          <p:nvSpPr>
            <p:cNvPr id="1089" name="Straight Connector 39"/>
            <p:cNvSpPr/>
            <p:nvPr/>
          </p:nvSpPr>
          <p:spPr>
            <a:xfrm>
              <a:off x="17049" y="350377"/>
              <a:ext cx="2103347" cy="1"/>
            </a:xfrm>
            <a:prstGeom prst="line">
              <a:avLst/>
            </a:prstGeom>
            <a:noFill/>
            <a:ln w="9525" cap="flat">
              <a:solidFill>
                <a:schemeClr val="accent1">
                  <a:lumOff val="44000"/>
                </a:schemeClr>
              </a:solidFill>
              <a:prstDash val="sysDash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90" name="Straight Connector 40"/>
            <p:cNvSpPr/>
            <p:nvPr/>
          </p:nvSpPr>
          <p:spPr>
            <a:xfrm flipV="1">
              <a:off x="18207" y="17049"/>
              <a:ext cx="1" cy="328566"/>
            </a:xfrm>
            <a:prstGeom prst="line">
              <a:avLst/>
            </a:prstGeom>
            <a:noFill/>
            <a:ln w="9525" cap="flat">
              <a:solidFill>
                <a:schemeClr val="accent1">
                  <a:lumOff val="44000"/>
                </a:schemeClr>
              </a:solidFill>
              <a:prstDash val="sysDash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094" name="Group 41"/>
          <p:cNvGrpSpPr/>
          <p:nvPr/>
        </p:nvGrpSpPr>
        <p:grpSpPr>
          <a:xfrm>
            <a:off x="626571" y="2164303"/>
            <a:ext cx="1701871" cy="986636"/>
            <a:chOff x="0" y="0"/>
            <a:chExt cx="1701870" cy="986634"/>
          </a:xfrm>
        </p:grpSpPr>
        <p:sp>
          <p:nvSpPr>
            <p:cNvPr id="1092" name="TextBox 42"/>
            <p:cNvSpPr txBox="1"/>
            <p:nvPr/>
          </p:nvSpPr>
          <p:spPr>
            <a:xfrm>
              <a:off x="0" y="0"/>
              <a:ext cx="1532890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rPr b="0">
                  <a:latin typeface="宋体"/>
                  <a:ea typeface="宋体"/>
                  <a:cs typeface="宋体"/>
                  <a:sym typeface="宋体"/>
                </a:rPr>
                <a:t>输入您的标题 </a:t>
              </a:r>
            </a:p>
          </p:txBody>
        </p:sp>
        <p:sp>
          <p:nvSpPr>
            <p:cNvPr id="1093" name="Rectangle 43"/>
            <p:cNvSpPr txBox="1"/>
            <p:nvPr/>
          </p:nvSpPr>
          <p:spPr>
            <a:xfrm>
              <a:off x="0" y="234794"/>
              <a:ext cx="1701871" cy="751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900"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输入您的标题输入您的标题 输入您的内容 输入您的标题输入您的标题 输入您的内容 输入您的内容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0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Class="entr" nodeType="after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2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Class="entr" nodeType="after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4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Class="entr" nodeType="afterEffect" presetSubtype="2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8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Class="entr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Class="entr" nodeType="afterEffect" presetSubtype="2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6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Class="entr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0"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Class="entr" nodeType="afterEffect" presetSubtype="2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64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Class="entr" nodeType="after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8"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94" grpId="15"/>
      <p:bldP build="whole" bldLvl="1" animBg="1" rev="0" advAuto="0" spid="1085" grpId="12"/>
      <p:bldP build="whole" bldLvl="1" animBg="1" rev="0" advAuto="0" spid="1070" grpId="5"/>
      <p:bldP build="whole" bldLvl="1" animBg="1" rev="0" advAuto="0" spid="1073" grpId="8"/>
      <p:bldP build="whole" bldLvl="1" animBg="1" rev="0" advAuto="0" spid="1079" grpId="10"/>
      <p:bldP build="whole" bldLvl="1" animBg="1" rev="0" advAuto="0" spid="1082" grpId="11"/>
      <p:bldP build="whole" bldLvl="1" animBg="1" rev="0" advAuto="0" spid="1076" grpId="9"/>
      <p:bldP build="whole" bldLvl="1" animBg="1" rev="0" advAuto="0" spid="1058" grpId="2"/>
      <p:bldP build="whole" bldLvl="1" animBg="1" rev="0" advAuto="0" spid="1052" grpId="6"/>
      <p:bldP build="whole" bldLvl="1" animBg="1" rev="0" advAuto="0" spid="1061" grpId="3"/>
      <p:bldP build="whole" bldLvl="1" animBg="1" rev="0" advAuto="0" spid="1064" grpId="1"/>
      <p:bldP build="whole" bldLvl="1" animBg="1" rev="0" advAuto="0" spid="1088" grpId="13"/>
      <p:bldP build="whole" bldLvl="1" animBg="1" rev="0" advAuto="0" spid="1067" grpId="4"/>
      <p:bldP build="whole" bldLvl="1" animBg="1" rev="0" advAuto="0" spid="1091" grpId="14"/>
      <p:bldP build="whole" bldLvl="1" animBg="1" rev="0" advAuto="0" spid="1055" grpId="7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Slide Number Placeholder 2"/>
          <p:cNvSpPr txBox="1"/>
          <p:nvPr>
            <p:ph type="sldNum" sz="quarter" idx="4294967295"/>
          </p:nvPr>
        </p:nvSpPr>
        <p:spPr>
          <a:xfrm>
            <a:off x="8394347" y="309939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097" name="Freeform 6810"/>
          <p:cNvSpPr/>
          <p:nvPr/>
        </p:nvSpPr>
        <p:spPr>
          <a:xfrm>
            <a:off x="2421737" y="2262092"/>
            <a:ext cx="873778" cy="355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0" y="20278"/>
                </a:moveTo>
                <a:lnTo>
                  <a:pt x="2130" y="7656"/>
                </a:lnTo>
                <a:lnTo>
                  <a:pt x="3761" y="7656"/>
                </a:lnTo>
                <a:lnTo>
                  <a:pt x="1852" y="0"/>
                </a:lnTo>
                <a:lnTo>
                  <a:pt x="0" y="7656"/>
                </a:lnTo>
                <a:lnTo>
                  <a:pt x="1593" y="7656"/>
                </a:lnTo>
                <a:lnTo>
                  <a:pt x="1593" y="21600"/>
                </a:lnTo>
                <a:lnTo>
                  <a:pt x="21600" y="21600"/>
                </a:lnTo>
                <a:lnTo>
                  <a:pt x="21600" y="20278"/>
                </a:lnTo>
                <a:lnTo>
                  <a:pt x="2130" y="20278"/>
                </a:lnTo>
                <a:close/>
              </a:path>
            </a:pathLst>
          </a:custGeom>
          <a:solidFill>
            <a:schemeClr val="accent1">
              <a:lumOff val="44000"/>
            </a:scheme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98" name="Freeform 6814"/>
          <p:cNvSpPr/>
          <p:nvPr/>
        </p:nvSpPr>
        <p:spPr>
          <a:xfrm>
            <a:off x="5872414" y="2262841"/>
            <a:ext cx="932980" cy="353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7551"/>
                </a:moveTo>
                <a:lnTo>
                  <a:pt x="19830" y="0"/>
                </a:lnTo>
                <a:lnTo>
                  <a:pt x="18095" y="7551"/>
                </a:lnTo>
                <a:lnTo>
                  <a:pt x="19587" y="7551"/>
                </a:lnTo>
                <a:lnTo>
                  <a:pt x="19587" y="20319"/>
                </a:lnTo>
                <a:lnTo>
                  <a:pt x="0" y="20319"/>
                </a:lnTo>
                <a:lnTo>
                  <a:pt x="0" y="21600"/>
                </a:lnTo>
                <a:lnTo>
                  <a:pt x="20073" y="21600"/>
                </a:lnTo>
                <a:lnTo>
                  <a:pt x="20073" y="7551"/>
                </a:lnTo>
                <a:lnTo>
                  <a:pt x="21600" y="7551"/>
                </a:lnTo>
                <a:close/>
              </a:path>
            </a:pathLst>
          </a:custGeom>
          <a:solidFill>
            <a:schemeClr val="accent1">
              <a:lumOff val="44000"/>
            </a:scheme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99" name="Freeform 6847"/>
          <p:cNvSpPr/>
          <p:nvPr/>
        </p:nvSpPr>
        <p:spPr>
          <a:xfrm>
            <a:off x="5430763" y="3527428"/>
            <a:ext cx="358542" cy="1698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9138"/>
                </a:moveTo>
                <a:lnTo>
                  <a:pt x="0" y="12254"/>
                </a:lnTo>
                <a:lnTo>
                  <a:pt x="13432" y="12254"/>
                </a:lnTo>
                <a:lnTo>
                  <a:pt x="13432" y="21600"/>
                </a:lnTo>
                <a:lnTo>
                  <a:pt x="21600" y="10696"/>
                </a:lnTo>
                <a:lnTo>
                  <a:pt x="13432" y="0"/>
                </a:lnTo>
                <a:lnTo>
                  <a:pt x="13432" y="9138"/>
                </a:lnTo>
                <a:lnTo>
                  <a:pt x="0" y="9138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00" name="Freeform 6851"/>
          <p:cNvSpPr/>
          <p:nvPr/>
        </p:nvSpPr>
        <p:spPr>
          <a:xfrm>
            <a:off x="3320115" y="3527428"/>
            <a:ext cx="358542" cy="1698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9138"/>
                </a:moveTo>
                <a:lnTo>
                  <a:pt x="21600" y="12254"/>
                </a:lnTo>
                <a:lnTo>
                  <a:pt x="8118" y="12254"/>
                </a:lnTo>
                <a:lnTo>
                  <a:pt x="8118" y="21600"/>
                </a:lnTo>
                <a:lnTo>
                  <a:pt x="0" y="10696"/>
                </a:lnTo>
                <a:lnTo>
                  <a:pt x="8118" y="0"/>
                </a:lnTo>
                <a:lnTo>
                  <a:pt x="8118" y="9138"/>
                </a:lnTo>
                <a:lnTo>
                  <a:pt x="21600" y="9138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110" name="Group 3"/>
          <p:cNvGrpSpPr/>
          <p:nvPr/>
        </p:nvGrpSpPr>
        <p:grpSpPr>
          <a:xfrm>
            <a:off x="3566239" y="1615070"/>
            <a:ext cx="2022853" cy="2645078"/>
            <a:chOff x="0" y="0"/>
            <a:chExt cx="2022852" cy="2645076"/>
          </a:xfrm>
        </p:grpSpPr>
        <p:sp>
          <p:nvSpPr>
            <p:cNvPr id="1101" name="Freeform 78"/>
            <p:cNvSpPr/>
            <p:nvPr/>
          </p:nvSpPr>
          <p:spPr>
            <a:xfrm>
              <a:off x="39356" y="1306978"/>
              <a:ext cx="971440" cy="1338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21600" y="0"/>
                    <a:pt x="21600" y="42"/>
                  </a:cubicBezTo>
                  <a:lnTo>
                    <a:pt x="21600" y="109"/>
                  </a:lnTo>
                  <a:lnTo>
                    <a:pt x="21600" y="109"/>
                  </a:lnTo>
                  <a:cubicBezTo>
                    <a:pt x="21600" y="109"/>
                    <a:pt x="21600" y="109"/>
                    <a:pt x="21600" y="21600"/>
                  </a:cubicBezTo>
                  <a:lnTo>
                    <a:pt x="21600" y="21600"/>
                  </a:lnTo>
                  <a:lnTo>
                    <a:pt x="21600" y="21600"/>
                  </a:lnTo>
                  <a:cubicBezTo>
                    <a:pt x="21600" y="21600"/>
                    <a:pt x="21570" y="21582"/>
                    <a:pt x="21511" y="21548"/>
                  </a:cubicBezTo>
                  <a:lnTo>
                    <a:pt x="21500" y="21542"/>
                  </a:lnTo>
                  <a:lnTo>
                    <a:pt x="21441" y="21507"/>
                  </a:lnTo>
                  <a:lnTo>
                    <a:pt x="21329" y="21440"/>
                  </a:lnTo>
                  <a:lnTo>
                    <a:pt x="21253" y="21395"/>
                  </a:lnTo>
                  <a:lnTo>
                    <a:pt x="21201" y="21364"/>
                  </a:lnTo>
                  <a:lnTo>
                    <a:pt x="20985" y="21234"/>
                  </a:lnTo>
                  <a:cubicBezTo>
                    <a:pt x="19998" y="20637"/>
                    <a:pt x="17913" y="19334"/>
                    <a:pt x="15421" y="17540"/>
                  </a:cubicBezTo>
                  <a:lnTo>
                    <a:pt x="14764" y="17056"/>
                  </a:lnTo>
                  <a:lnTo>
                    <a:pt x="14748" y="17045"/>
                  </a:lnTo>
                  <a:lnTo>
                    <a:pt x="14732" y="17033"/>
                  </a:lnTo>
                  <a:lnTo>
                    <a:pt x="13881" y="16406"/>
                  </a:lnTo>
                  <a:lnTo>
                    <a:pt x="13247" y="15901"/>
                  </a:lnTo>
                  <a:lnTo>
                    <a:pt x="12388" y="15246"/>
                  </a:lnTo>
                  <a:lnTo>
                    <a:pt x="11435" y="14458"/>
                  </a:lnTo>
                  <a:lnTo>
                    <a:pt x="10641" y="13825"/>
                  </a:lnTo>
                  <a:lnTo>
                    <a:pt x="10328" y="13541"/>
                  </a:lnTo>
                  <a:lnTo>
                    <a:pt x="9952" y="13231"/>
                  </a:lnTo>
                  <a:cubicBezTo>
                    <a:pt x="9140" y="12527"/>
                    <a:pt x="8334" y="11792"/>
                    <a:pt x="7551" y="11034"/>
                  </a:cubicBezTo>
                  <a:lnTo>
                    <a:pt x="7555" y="11030"/>
                  </a:lnTo>
                  <a:lnTo>
                    <a:pt x="7406" y="10895"/>
                  </a:lnTo>
                  <a:cubicBezTo>
                    <a:pt x="5310" y="8843"/>
                    <a:pt x="3393" y="6613"/>
                    <a:pt x="2007" y="4314"/>
                  </a:cubicBezTo>
                  <a:cubicBezTo>
                    <a:pt x="1124" y="2854"/>
                    <a:pt x="442" y="1452"/>
                    <a:pt x="0" y="109"/>
                  </a:cubicBezTo>
                  <a:lnTo>
                    <a:pt x="21454" y="109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sx="100000" sy="100000" kx="0" ky="0" algn="b" rotWithShape="0" blurRad="63500" dist="0" dir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02" name="Freeform 73"/>
            <p:cNvSpPr/>
            <p:nvPr/>
          </p:nvSpPr>
          <p:spPr>
            <a:xfrm>
              <a:off x="0" y="-1"/>
              <a:ext cx="1010796" cy="1599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600" fill="norm" stroke="1" extrusionOk="0">
                  <a:moveTo>
                    <a:pt x="20921" y="0"/>
                  </a:moveTo>
                  <a:cubicBezTo>
                    <a:pt x="20921" y="0"/>
                    <a:pt x="20921" y="0"/>
                    <a:pt x="20958" y="0"/>
                  </a:cubicBezTo>
                  <a:lnTo>
                    <a:pt x="20958" y="0"/>
                  </a:lnTo>
                  <a:cubicBezTo>
                    <a:pt x="20958" y="0"/>
                    <a:pt x="20958" y="0"/>
                    <a:pt x="20958" y="17525"/>
                  </a:cubicBezTo>
                  <a:lnTo>
                    <a:pt x="20958" y="17525"/>
                  </a:lnTo>
                  <a:lnTo>
                    <a:pt x="20958" y="17744"/>
                  </a:lnTo>
                  <a:cubicBezTo>
                    <a:pt x="20958" y="17744"/>
                    <a:pt x="20958" y="17744"/>
                    <a:pt x="15041" y="17744"/>
                  </a:cubicBezTo>
                  <a:cubicBezTo>
                    <a:pt x="15378" y="18134"/>
                    <a:pt x="15565" y="18549"/>
                    <a:pt x="15565" y="19013"/>
                  </a:cubicBezTo>
                  <a:cubicBezTo>
                    <a:pt x="15565" y="20453"/>
                    <a:pt x="13767" y="21600"/>
                    <a:pt x="11595" y="21600"/>
                  </a:cubicBezTo>
                  <a:cubicBezTo>
                    <a:pt x="9386" y="21600"/>
                    <a:pt x="7588" y="20453"/>
                    <a:pt x="7588" y="19013"/>
                  </a:cubicBezTo>
                  <a:cubicBezTo>
                    <a:pt x="7588" y="18549"/>
                    <a:pt x="7775" y="18134"/>
                    <a:pt x="8112" y="17744"/>
                  </a:cubicBezTo>
                  <a:cubicBezTo>
                    <a:pt x="8112" y="17744"/>
                    <a:pt x="8112" y="17744"/>
                    <a:pt x="809" y="17744"/>
                  </a:cubicBezTo>
                  <a:cubicBezTo>
                    <a:pt x="-642" y="14006"/>
                    <a:pt x="-30" y="10784"/>
                    <a:pt x="1757" y="8112"/>
                  </a:cubicBezTo>
                  <a:lnTo>
                    <a:pt x="2442" y="7240"/>
                  </a:lnTo>
                  <a:lnTo>
                    <a:pt x="2415" y="7225"/>
                  </a:lnTo>
                  <a:lnTo>
                    <a:pt x="2640" y="6987"/>
                  </a:lnTo>
                  <a:lnTo>
                    <a:pt x="2963" y="6575"/>
                  </a:lnTo>
                  <a:lnTo>
                    <a:pt x="3799" y="5765"/>
                  </a:lnTo>
                  <a:lnTo>
                    <a:pt x="3988" y="5565"/>
                  </a:lnTo>
                  <a:lnTo>
                    <a:pt x="4086" y="5486"/>
                  </a:lnTo>
                  <a:lnTo>
                    <a:pt x="4409" y="5172"/>
                  </a:lnTo>
                  <a:lnTo>
                    <a:pt x="5965" y="3972"/>
                  </a:lnTo>
                  <a:lnTo>
                    <a:pt x="6048" y="3905"/>
                  </a:lnTo>
                  <a:cubicBezTo>
                    <a:pt x="11330" y="268"/>
                    <a:pt x="18860" y="0"/>
                    <a:pt x="20921" y="0"/>
                  </a:cubicBezTo>
                  <a:close/>
                </a:path>
              </a:pathLst>
            </a:cu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sx="100000" sy="100000" kx="0" ky="0" algn="b" rotWithShape="0" blurRad="63500" dist="0" dir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03" name="Freeform 74"/>
            <p:cNvSpPr/>
            <p:nvPr/>
          </p:nvSpPr>
          <p:spPr>
            <a:xfrm>
              <a:off x="722610" y="0"/>
              <a:ext cx="1300243" cy="131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600" fill="norm" stroke="1" extrusionOk="0">
                  <a:moveTo>
                    <a:pt x="4784" y="0"/>
                  </a:moveTo>
                  <a:cubicBezTo>
                    <a:pt x="4784" y="0"/>
                    <a:pt x="4784" y="0"/>
                    <a:pt x="4814" y="0"/>
                  </a:cubicBezTo>
                  <a:cubicBezTo>
                    <a:pt x="6465" y="0"/>
                    <a:pt x="12499" y="327"/>
                    <a:pt x="16731" y="4754"/>
                  </a:cubicBezTo>
                  <a:cubicBezTo>
                    <a:pt x="19501" y="7673"/>
                    <a:pt x="21527" y="11595"/>
                    <a:pt x="21582" y="16444"/>
                  </a:cubicBezTo>
                  <a:lnTo>
                    <a:pt x="21582" y="16445"/>
                  </a:lnTo>
                  <a:lnTo>
                    <a:pt x="21582" y="16446"/>
                  </a:lnTo>
                  <a:cubicBezTo>
                    <a:pt x="21600" y="18062"/>
                    <a:pt x="21399" y="19781"/>
                    <a:pt x="20934" y="21600"/>
                  </a:cubicBezTo>
                  <a:lnTo>
                    <a:pt x="4784" y="21600"/>
                  </a:lnTo>
                  <a:cubicBezTo>
                    <a:pt x="4784" y="21600"/>
                    <a:pt x="4784" y="21600"/>
                    <a:pt x="4784" y="13580"/>
                  </a:cubicBezTo>
                  <a:lnTo>
                    <a:pt x="4784" y="12722"/>
                  </a:lnTo>
                  <a:lnTo>
                    <a:pt x="4415" y="12921"/>
                  </a:lnTo>
                  <a:cubicBezTo>
                    <a:pt x="4035" y="13081"/>
                    <a:pt x="3617" y="13169"/>
                    <a:pt x="3178" y="13169"/>
                  </a:cubicBezTo>
                  <a:cubicBezTo>
                    <a:pt x="1423" y="13169"/>
                    <a:pt x="0" y="11755"/>
                    <a:pt x="0" y="10010"/>
                  </a:cubicBezTo>
                  <a:cubicBezTo>
                    <a:pt x="0" y="8266"/>
                    <a:pt x="1423" y="6851"/>
                    <a:pt x="3178" y="6851"/>
                  </a:cubicBezTo>
                  <a:cubicBezTo>
                    <a:pt x="3617" y="6851"/>
                    <a:pt x="4035" y="6940"/>
                    <a:pt x="4415" y="7100"/>
                  </a:cubicBezTo>
                  <a:lnTo>
                    <a:pt x="4784" y="7299"/>
                  </a:lnTo>
                  <a:lnTo>
                    <a:pt x="4784" y="7130"/>
                  </a:lnTo>
                  <a:cubicBezTo>
                    <a:pt x="4784" y="5062"/>
                    <a:pt x="4784" y="2700"/>
                    <a:pt x="4784" y="0"/>
                  </a:cubicBezTo>
                  <a:close/>
                </a:path>
              </a:pathLst>
            </a:cu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sx="100000" sy="100000" kx="0" ky="0" algn="b" rotWithShape="0" blurRad="63500" dist="0" dir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04" name="Freeform 76"/>
            <p:cNvSpPr/>
            <p:nvPr/>
          </p:nvSpPr>
          <p:spPr>
            <a:xfrm>
              <a:off x="1010795" y="1028264"/>
              <a:ext cx="972794" cy="161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72" y="0"/>
                  </a:moveTo>
                  <a:cubicBezTo>
                    <a:pt x="14319" y="0"/>
                    <a:pt x="16223" y="1153"/>
                    <a:pt x="16223" y="2576"/>
                  </a:cubicBezTo>
                  <a:cubicBezTo>
                    <a:pt x="16223" y="2931"/>
                    <a:pt x="16104" y="3270"/>
                    <a:pt x="15888" y="3578"/>
                  </a:cubicBezTo>
                  <a:lnTo>
                    <a:pt x="15677" y="3814"/>
                  </a:lnTo>
                  <a:lnTo>
                    <a:pt x="21600" y="3814"/>
                  </a:lnTo>
                  <a:cubicBezTo>
                    <a:pt x="21158" y="4926"/>
                    <a:pt x="20476" y="6085"/>
                    <a:pt x="19593" y="7294"/>
                  </a:cubicBezTo>
                  <a:cubicBezTo>
                    <a:pt x="18576" y="8689"/>
                    <a:pt x="17272" y="10055"/>
                    <a:pt x="15820" y="11355"/>
                  </a:cubicBezTo>
                  <a:lnTo>
                    <a:pt x="14981" y="12071"/>
                  </a:lnTo>
                  <a:lnTo>
                    <a:pt x="14991" y="12079"/>
                  </a:lnTo>
                  <a:lnTo>
                    <a:pt x="14793" y="12231"/>
                  </a:lnTo>
                  <a:lnTo>
                    <a:pt x="14324" y="12632"/>
                  </a:lnTo>
                  <a:cubicBezTo>
                    <a:pt x="8183" y="17640"/>
                    <a:pt x="422" y="21401"/>
                    <a:pt x="0" y="21600"/>
                  </a:cubicBezTo>
                  <a:cubicBezTo>
                    <a:pt x="0" y="21600"/>
                    <a:pt x="0" y="21600"/>
                    <a:pt x="0" y="3814"/>
                  </a:cubicBezTo>
                  <a:lnTo>
                    <a:pt x="8266" y="3814"/>
                  </a:lnTo>
                  <a:lnTo>
                    <a:pt x="8055" y="3578"/>
                  </a:lnTo>
                  <a:cubicBezTo>
                    <a:pt x="7840" y="3270"/>
                    <a:pt x="7721" y="2931"/>
                    <a:pt x="7721" y="2576"/>
                  </a:cubicBezTo>
                  <a:cubicBezTo>
                    <a:pt x="7721" y="1153"/>
                    <a:pt x="9624" y="0"/>
                    <a:pt x="11972" y="0"/>
                  </a:cubicBezTo>
                  <a:close/>
                </a:path>
              </a:pathLst>
            </a:cu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sx="100000" sy="100000" kx="0" ky="0" algn="b" rotWithShape="0" blurRad="63500" dist="0" dir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05" name="Oval 6838"/>
            <p:cNvSpPr/>
            <p:nvPr/>
          </p:nvSpPr>
          <p:spPr>
            <a:xfrm>
              <a:off x="898498" y="1818405"/>
              <a:ext cx="384247" cy="385601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06" name="Freeform 79"/>
            <p:cNvSpPr/>
            <p:nvPr/>
          </p:nvSpPr>
          <p:spPr>
            <a:xfrm>
              <a:off x="325995" y="659351"/>
              <a:ext cx="280521" cy="280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19" y="0"/>
                  </a:moveTo>
                  <a:cubicBezTo>
                    <a:pt x="13767" y="0"/>
                    <a:pt x="16615" y="1187"/>
                    <a:pt x="18514" y="3323"/>
                  </a:cubicBezTo>
                  <a:cubicBezTo>
                    <a:pt x="20413" y="5222"/>
                    <a:pt x="21600" y="7833"/>
                    <a:pt x="21600" y="10919"/>
                  </a:cubicBezTo>
                  <a:cubicBezTo>
                    <a:pt x="21600" y="13767"/>
                    <a:pt x="20413" y="16615"/>
                    <a:pt x="18514" y="18514"/>
                  </a:cubicBezTo>
                  <a:cubicBezTo>
                    <a:pt x="16615" y="20413"/>
                    <a:pt x="13767" y="21600"/>
                    <a:pt x="10919" y="21600"/>
                  </a:cubicBezTo>
                  <a:cubicBezTo>
                    <a:pt x="7833" y="21600"/>
                    <a:pt x="5222" y="20413"/>
                    <a:pt x="3086" y="18514"/>
                  </a:cubicBezTo>
                  <a:cubicBezTo>
                    <a:pt x="1187" y="16615"/>
                    <a:pt x="0" y="13767"/>
                    <a:pt x="0" y="10919"/>
                  </a:cubicBezTo>
                  <a:cubicBezTo>
                    <a:pt x="0" y="7833"/>
                    <a:pt x="1187" y="5222"/>
                    <a:pt x="3086" y="3323"/>
                  </a:cubicBezTo>
                  <a:cubicBezTo>
                    <a:pt x="5222" y="1187"/>
                    <a:pt x="7833" y="0"/>
                    <a:pt x="10919" y="0"/>
                  </a:cubicBezTo>
                  <a:close/>
                  <a:moveTo>
                    <a:pt x="14954" y="12105"/>
                  </a:moveTo>
                  <a:cubicBezTo>
                    <a:pt x="16141" y="11393"/>
                    <a:pt x="16378" y="10444"/>
                    <a:pt x="15191" y="9732"/>
                  </a:cubicBezTo>
                  <a:cubicBezTo>
                    <a:pt x="14242" y="9257"/>
                    <a:pt x="13292" y="8545"/>
                    <a:pt x="12343" y="8070"/>
                  </a:cubicBezTo>
                  <a:cubicBezTo>
                    <a:pt x="11393" y="7596"/>
                    <a:pt x="10444" y="7121"/>
                    <a:pt x="9732" y="6409"/>
                  </a:cubicBezTo>
                  <a:cubicBezTo>
                    <a:pt x="8545" y="5934"/>
                    <a:pt x="7596" y="6171"/>
                    <a:pt x="7596" y="7596"/>
                  </a:cubicBezTo>
                  <a:cubicBezTo>
                    <a:pt x="7596" y="8545"/>
                    <a:pt x="7596" y="9732"/>
                    <a:pt x="7596" y="10919"/>
                  </a:cubicBezTo>
                  <a:cubicBezTo>
                    <a:pt x="7596" y="11868"/>
                    <a:pt x="7596" y="13055"/>
                    <a:pt x="7596" y="14004"/>
                  </a:cubicBezTo>
                  <a:cubicBezTo>
                    <a:pt x="7596" y="15191"/>
                    <a:pt x="8308" y="15903"/>
                    <a:pt x="9495" y="15429"/>
                  </a:cubicBezTo>
                  <a:cubicBezTo>
                    <a:pt x="10444" y="14716"/>
                    <a:pt x="11393" y="14242"/>
                    <a:pt x="12343" y="13767"/>
                  </a:cubicBezTo>
                  <a:cubicBezTo>
                    <a:pt x="13292" y="13055"/>
                    <a:pt x="14242" y="12580"/>
                    <a:pt x="14954" y="12105"/>
                  </a:cubicBezTo>
                  <a:close/>
                  <a:moveTo>
                    <a:pt x="15666" y="5934"/>
                  </a:moveTo>
                  <a:cubicBezTo>
                    <a:pt x="14479" y="4747"/>
                    <a:pt x="12818" y="3798"/>
                    <a:pt x="10919" y="3798"/>
                  </a:cubicBezTo>
                  <a:cubicBezTo>
                    <a:pt x="9020" y="3798"/>
                    <a:pt x="7121" y="4747"/>
                    <a:pt x="5934" y="5934"/>
                  </a:cubicBezTo>
                  <a:cubicBezTo>
                    <a:pt x="4747" y="7121"/>
                    <a:pt x="3798" y="9020"/>
                    <a:pt x="3798" y="10919"/>
                  </a:cubicBezTo>
                  <a:cubicBezTo>
                    <a:pt x="3798" y="12818"/>
                    <a:pt x="4747" y="14479"/>
                    <a:pt x="5934" y="15903"/>
                  </a:cubicBezTo>
                  <a:cubicBezTo>
                    <a:pt x="7121" y="17090"/>
                    <a:pt x="9020" y="17802"/>
                    <a:pt x="10919" y="17802"/>
                  </a:cubicBezTo>
                  <a:cubicBezTo>
                    <a:pt x="12818" y="17802"/>
                    <a:pt x="14479" y="17090"/>
                    <a:pt x="15666" y="15903"/>
                  </a:cubicBezTo>
                  <a:cubicBezTo>
                    <a:pt x="17090" y="14479"/>
                    <a:pt x="17802" y="12818"/>
                    <a:pt x="17802" y="10919"/>
                  </a:cubicBezTo>
                  <a:cubicBezTo>
                    <a:pt x="17802" y="9020"/>
                    <a:pt x="17090" y="7121"/>
                    <a:pt x="15666" y="5934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07" name="Freeform 80"/>
            <p:cNvSpPr/>
            <p:nvPr/>
          </p:nvSpPr>
          <p:spPr>
            <a:xfrm>
              <a:off x="561776" y="1784598"/>
              <a:ext cx="261915" cy="323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966"/>
                  </a:moveTo>
                  <a:cubicBezTo>
                    <a:pt x="3304" y="2469"/>
                    <a:pt x="7624" y="617"/>
                    <a:pt x="12706" y="0"/>
                  </a:cubicBezTo>
                  <a:cubicBezTo>
                    <a:pt x="14231" y="2263"/>
                    <a:pt x="16009" y="4731"/>
                    <a:pt x="17788" y="7200"/>
                  </a:cubicBezTo>
                  <a:cubicBezTo>
                    <a:pt x="14231" y="8640"/>
                    <a:pt x="14231" y="8640"/>
                    <a:pt x="14231" y="8640"/>
                  </a:cubicBezTo>
                  <a:cubicBezTo>
                    <a:pt x="17534" y="13166"/>
                    <a:pt x="17534" y="13166"/>
                    <a:pt x="17534" y="13166"/>
                  </a:cubicBezTo>
                  <a:cubicBezTo>
                    <a:pt x="17026" y="13989"/>
                    <a:pt x="17026" y="13989"/>
                    <a:pt x="17026" y="13989"/>
                  </a:cubicBezTo>
                  <a:cubicBezTo>
                    <a:pt x="18296" y="14194"/>
                    <a:pt x="18296" y="14194"/>
                    <a:pt x="18296" y="14194"/>
                  </a:cubicBezTo>
                  <a:cubicBezTo>
                    <a:pt x="17788" y="15017"/>
                    <a:pt x="17788" y="15017"/>
                    <a:pt x="17788" y="15017"/>
                  </a:cubicBezTo>
                  <a:cubicBezTo>
                    <a:pt x="18296" y="15840"/>
                    <a:pt x="18296" y="15840"/>
                    <a:pt x="18296" y="15840"/>
                  </a:cubicBezTo>
                  <a:cubicBezTo>
                    <a:pt x="19567" y="15840"/>
                    <a:pt x="19567" y="15840"/>
                    <a:pt x="19567" y="15840"/>
                  </a:cubicBezTo>
                  <a:cubicBezTo>
                    <a:pt x="20584" y="17486"/>
                    <a:pt x="20584" y="17486"/>
                    <a:pt x="20584" y="17486"/>
                  </a:cubicBezTo>
                  <a:cubicBezTo>
                    <a:pt x="20329" y="18309"/>
                    <a:pt x="20329" y="18309"/>
                    <a:pt x="20329" y="18309"/>
                  </a:cubicBezTo>
                  <a:cubicBezTo>
                    <a:pt x="21600" y="18720"/>
                    <a:pt x="21600" y="18720"/>
                    <a:pt x="21600" y="18720"/>
                  </a:cubicBezTo>
                  <a:cubicBezTo>
                    <a:pt x="20075" y="20160"/>
                    <a:pt x="20075" y="20160"/>
                    <a:pt x="20075" y="20160"/>
                  </a:cubicBezTo>
                  <a:cubicBezTo>
                    <a:pt x="17534" y="16663"/>
                    <a:pt x="17534" y="16663"/>
                    <a:pt x="17534" y="16663"/>
                  </a:cubicBezTo>
                  <a:cubicBezTo>
                    <a:pt x="16518" y="17074"/>
                    <a:pt x="16518" y="17074"/>
                    <a:pt x="16518" y="17074"/>
                  </a:cubicBezTo>
                  <a:cubicBezTo>
                    <a:pt x="19313" y="20983"/>
                    <a:pt x="19313" y="20983"/>
                    <a:pt x="19313" y="20983"/>
                  </a:cubicBezTo>
                  <a:cubicBezTo>
                    <a:pt x="18551" y="21600"/>
                    <a:pt x="18551" y="21600"/>
                    <a:pt x="18551" y="21600"/>
                  </a:cubicBezTo>
                  <a:cubicBezTo>
                    <a:pt x="18042" y="21600"/>
                    <a:pt x="18042" y="21600"/>
                    <a:pt x="18042" y="21600"/>
                  </a:cubicBezTo>
                  <a:cubicBezTo>
                    <a:pt x="11689" y="12960"/>
                    <a:pt x="11689" y="12960"/>
                    <a:pt x="11689" y="12960"/>
                  </a:cubicBezTo>
                  <a:cubicBezTo>
                    <a:pt x="11435" y="13166"/>
                    <a:pt x="11435" y="13166"/>
                    <a:pt x="11435" y="13166"/>
                  </a:cubicBezTo>
                  <a:cubicBezTo>
                    <a:pt x="17280" y="21600"/>
                    <a:pt x="17280" y="21600"/>
                    <a:pt x="17280" y="21600"/>
                  </a:cubicBezTo>
                  <a:cubicBezTo>
                    <a:pt x="16009" y="21394"/>
                    <a:pt x="16009" y="21394"/>
                    <a:pt x="16009" y="21394"/>
                  </a:cubicBezTo>
                  <a:cubicBezTo>
                    <a:pt x="8640" y="11314"/>
                    <a:pt x="8640" y="11314"/>
                    <a:pt x="8640" y="11314"/>
                  </a:cubicBezTo>
                  <a:cubicBezTo>
                    <a:pt x="5082" y="12960"/>
                    <a:pt x="5082" y="12960"/>
                    <a:pt x="5082" y="12960"/>
                  </a:cubicBezTo>
                  <a:cubicBezTo>
                    <a:pt x="3304" y="10697"/>
                    <a:pt x="1779" y="8229"/>
                    <a:pt x="0" y="5966"/>
                  </a:cubicBezTo>
                  <a:close/>
                  <a:moveTo>
                    <a:pt x="3558" y="5760"/>
                  </a:moveTo>
                  <a:cubicBezTo>
                    <a:pt x="5591" y="8640"/>
                    <a:pt x="5591" y="8640"/>
                    <a:pt x="5591" y="8640"/>
                  </a:cubicBezTo>
                  <a:cubicBezTo>
                    <a:pt x="12452" y="5349"/>
                    <a:pt x="12452" y="5349"/>
                    <a:pt x="12452" y="5349"/>
                  </a:cubicBezTo>
                  <a:cubicBezTo>
                    <a:pt x="10673" y="2469"/>
                    <a:pt x="10673" y="2469"/>
                    <a:pt x="10673" y="2469"/>
                  </a:cubicBezTo>
                  <a:lnTo>
                    <a:pt x="3558" y="5760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08" name="Freeform 81"/>
            <p:cNvSpPr/>
            <p:nvPr/>
          </p:nvSpPr>
          <p:spPr>
            <a:xfrm>
              <a:off x="1336791" y="470853"/>
              <a:ext cx="336338" cy="271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53" y="21600"/>
                  </a:moveTo>
                  <a:cubicBezTo>
                    <a:pt x="17042" y="21600"/>
                    <a:pt x="17042" y="21600"/>
                    <a:pt x="17042" y="21600"/>
                  </a:cubicBezTo>
                  <a:cubicBezTo>
                    <a:pt x="17042" y="10800"/>
                    <a:pt x="17042" y="10800"/>
                    <a:pt x="17042" y="10800"/>
                  </a:cubicBezTo>
                  <a:cubicBezTo>
                    <a:pt x="16646" y="10800"/>
                    <a:pt x="16646" y="10800"/>
                    <a:pt x="16646" y="10800"/>
                  </a:cubicBezTo>
                  <a:cubicBezTo>
                    <a:pt x="16250" y="17182"/>
                    <a:pt x="16250" y="17182"/>
                    <a:pt x="16250" y="17182"/>
                  </a:cubicBezTo>
                  <a:cubicBezTo>
                    <a:pt x="15853" y="17427"/>
                    <a:pt x="15853" y="17427"/>
                    <a:pt x="15853" y="17427"/>
                  </a:cubicBezTo>
                  <a:cubicBezTo>
                    <a:pt x="15853" y="21600"/>
                    <a:pt x="15853" y="21600"/>
                    <a:pt x="15853" y="21600"/>
                  </a:cubicBezTo>
                  <a:close/>
                  <a:moveTo>
                    <a:pt x="21600" y="0"/>
                  </a:moveTo>
                  <a:cubicBezTo>
                    <a:pt x="19817" y="4173"/>
                    <a:pt x="19817" y="4173"/>
                    <a:pt x="19817" y="4173"/>
                  </a:cubicBezTo>
                  <a:cubicBezTo>
                    <a:pt x="18231" y="8100"/>
                    <a:pt x="18231" y="8100"/>
                    <a:pt x="18231" y="8100"/>
                  </a:cubicBezTo>
                  <a:cubicBezTo>
                    <a:pt x="16646" y="5400"/>
                    <a:pt x="16646" y="5400"/>
                    <a:pt x="16646" y="5400"/>
                  </a:cubicBezTo>
                  <a:cubicBezTo>
                    <a:pt x="15853" y="6136"/>
                    <a:pt x="15853" y="6136"/>
                    <a:pt x="15853" y="6136"/>
                  </a:cubicBezTo>
                  <a:cubicBezTo>
                    <a:pt x="15259" y="15709"/>
                    <a:pt x="15259" y="15709"/>
                    <a:pt x="15259" y="15709"/>
                  </a:cubicBezTo>
                  <a:cubicBezTo>
                    <a:pt x="13277" y="16691"/>
                    <a:pt x="13277" y="16691"/>
                    <a:pt x="13277" y="16691"/>
                  </a:cubicBezTo>
                  <a:cubicBezTo>
                    <a:pt x="9512" y="12273"/>
                    <a:pt x="9512" y="12273"/>
                    <a:pt x="9512" y="12273"/>
                  </a:cubicBezTo>
                  <a:cubicBezTo>
                    <a:pt x="7332" y="17918"/>
                    <a:pt x="7332" y="17918"/>
                    <a:pt x="7332" y="17918"/>
                  </a:cubicBezTo>
                  <a:cubicBezTo>
                    <a:pt x="5152" y="17918"/>
                    <a:pt x="5152" y="17918"/>
                    <a:pt x="5152" y="17918"/>
                  </a:cubicBezTo>
                  <a:cubicBezTo>
                    <a:pt x="3765" y="15464"/>
                    <a:pt x="3765" y="15464"/>
                    <a:pt x="3765" y="15464"/>
                  </a:cubicBezTo>
                  <a:cubicBezTo>
                    <a:pt x="793" y="16445"/>
                    <a:pt x="793" y="16445"/>
                    <a:pt x="793" y="16445"/>
                  </a:cubicBezTo>
                  <a:cubicBezTo>
                    <a:pt x="0" y="13745"/>
                    <a:pt x="0" y="13745"/>
                    <a:pt x="0" y="13745"/>
                  </a:cubicBezTo>
                  <a:cubicBezTo>
                    <a:pt x="3963" y="12273"/>
                    <a:pt x="3963" y="12273"/>
                    <a:pt x="3963" y="12273"/>
                  </a:cubicBezTo>
                  <a:cubicBezTo>
                    <a:pt x="4954" y="11782"/>
                    <a:pt x="4954" y="11782"/>
                    <a:pt x="4954" y="11782"/>
                  </a:cubicBezTo>
                  <a:cubicBezTo>
                    <a:pt x="5350" y="12764"/>
                    <a:pt x="5350" y="12764"/>
                    <a:pt x="5350" y="12764"/>
                  </a:cubicBezTo>
                  <a:cubicBezTo>
                    <a:pt x="5945" y="13991"/>
                    <a:pt x="5945" y="13991"/>
                    <a:pt x="5945" y="13991"/>
                  </a:cubicBezTo>
                  <a:cubicBezTo>
                    <a:pt x="7927" y="9082"/>
                    <a:pt x="7927" y="9082"/>
                    <a:pt x="7927" y="9082"/>
                  </a:cubicBezTo>
                  <a:cubicBezTo>
                    <a:pt x="8719" y="7118"/>
                    <a:pt x="8719" y="7118"/>
                    <a:pt x="8719" y="7118"/>
                  </a:cubicBezTo>
                  <a:cubicBezTo>
                    <a:pt x="9908" y="8591"/>
                    <a:pt x="9908" y="8591"/>
                    <a:pt x="9908" y="8591"/>
                  </a:cubicBezTo>
                  <a:cubicBezTo>
                    <a:pt x="13079" y="12273"/>
                    <a:pt x="13079" y="12273"/>
                    <a:pt x="13079" y="12273"/>
                  </a:cubicBezTo>
                  <a:cubicBezTo>
                    <a:pt x="13475" y="5155"/>
                    <a:pt x="13475" y="5155"/>
                    <a:pt x="13475" y="5155"/>
                  </a:cubicBezTo>
                  <a:cubicBezTo>
                    <a:pt x="13475" y="4418"/>
                    <a:pt x="13475" y="4418"/>
                    <a:pt x="13475" y="4418"/>
                  </a:cubicBezTo>
                  <a:cubicBezTo>
                    <a:pt x="14070" y="3927"/>
                    <a:pt x="14070" y="3927"/>
                    <a:pt x="14070" y="3927"/>
                  </a:cubicBezTo>
                  <a:cubicBezTo>
                    <a:pt x="15457" y="2945"/>
                    <a:pt x="15457" y="2945"/>
                    <a:pt x="15457" y="2945"/>
                  </a:cubicBezTo>
                  <a:cubicBezTo>
                    <a:pt x="14268" y="491"/>
                    <a:pt x="14268" y="491"/>
                    <a:pt x="14268" y="491"/>
                  </a:cubicBezTo>
                  <a:cubicBezTo>
                    <a:pt x="17835" y="245"/>
                    <a:pt x="17835" y="245"/>
                    <a:pt x="17835" y="245"/>
                  </a:cubicBezTo>
                  <a:cubicBezTo>
                    <a:pt x="21600" y="0"/>
                    <a:pt x="21600" y="0"/>
                    <a:pt x="21600" y="0"/>
                  </a:cubicBezTo>
                  <a:close/>
                  <a:moveTo>
                    <a:pt x="4360" y="21600"/>
                  </a:moveTo>
                  <a:cubicBezTo>
                    <a:pt x="4756" y="21600"/>
                    <a:pt x="5350" y="21600"/>
                    <a:pt x="5747" y="21600"/>
                  </a:cubicBezTo>
                  <a:cubicBezTo>
                    <a:pt x="5747" y="19636"/>
                    <a:pt x="5747" y="19636"/>
                    <a:pt x="5747" y="19636"/>
                  </a:cubicBezTo>
                  <a:cubicBezTo>
                    <a:pt x="4558" y="19882"/>
                    <a:pt x="4558" y="19882"/>
                    <a:pt x="4558" y="19882"/>
                  </a:cubicBezTo>
                  <a:cubicBezTo>
                    <a:pt x="4360" y="19391"/>
                    <a:pt x="4360" y="19391"/>
                    <a:pt x="4360" y="19391"/>
                  </a:cubicBezTo>
                  <a:cubicBezTo>
                    <a:pt x="4360" y="21600"/>
                    <a:pt x="4360" y="21600"/>
                    <a:pt x="4360" y="21600"/>
                  </a:cubicBezTo>
                  <a:close/>
                  <a:moveTo>
                    <a:pt x="2180" y="21600"/>
                  </a:moveTo>
                  <a:cubicBezTo>
                    <a:pt x="3369" y="21600"/>
                    <a:pt x="3369" y="21600"/>
                    <a:pt x="3369" y="21600"/>
                  </a:cubicBezTo>
                  <a:cubicBezTo>
                    <a:pt x="3369" y="17427"/>
                    <a:pt x="3369" y="17427"/>
                    <a:pt x="3369" y="17427"/>
                  </a:cubicBezTo>
                  <a:cubicBezTo>
                    <a:pt x="3369" y="17427"/>
                    <a:pt x="3369" y="17427"/>
                    <a:pt x="3369" y="17427"/>
                  </a:cubicBezTo>
                  <a:cubicBezTo>
                    <a:pt x="2180" y="17918"/>
                    <a:pt x="2180" y="17918"/>
                    <a:pt x="2180" y="17918"/>
                  </a:cubicBezTo>
                  <a:cubicBezTo>
                    <a:pt x="2180" y="21600"/>
                    <a:pt x="2180" y="21600"/>
                    <a:pt x="2180" y="21600"/>
                  </a:cubicBezTo>
                  <a:close/>
                  <a:moveTo>
                    <a:pt x="6738" y="21600"/>
                  </a:moveTo>
                  <a:cubicBezTo>
                    <a:pt x="7134" y="21600"/>
                    <a:pt x="7530" y="21600"/>
                    <a:pt x="7927" y="21600"/>
                  </a:cubicBezTo>
                  <a:cubicBezTo>
                    <a:pt x="7927" y="19391"/>
                    <a:pt x="7927" y="19391"/>
                    <a:pt x="7927" y="19391"/>
                  </a:cubicBezTo>
                  <a:cubicBezTo>
                    <a:pt x="7927" y="19636"/>
                    <a:pt x="7927" y="19636"/>
                    <a:pt x="7927" y="19636"/>
                  </a:cubicBezTo>
                  <a:cubicBezTo>
                    <a:pt x="6738" y="19636"/>
                    <a:pt x="6738" y="19636"/>
                    <a:pt x="6738" y="19636"/>
                  </a:cubicBezTo>
                  <a:cubicBezTo>
                    <a:pt x="6738" y="21600"/>
                    <a:pt x="6738" y="21600"/>
                    <a:pt x="6738" y="21600"/>
                  </a:cubicBezTo>
                  <a:close/>
                  <a:moveTo>
                    <a:pt x="8917" y="21600"/>
                  </a:moveTo>
                  <a:cubicBezTo>
                    <a:pt x="9314" y="21600"/>
                    <a:pt x="9908" y="21600"/>
                    <a:pt x="10305" y="21600"/>
                  </a:cubicBezTo>
                  <a:cubicBezTo>
                    <a:pt x="10305" y="15464"/>
                    <a:pt x="10305" y="15464"/>
                    <a:pt x="10305" y="15464"/>
                  </a:cubicBezTo>
                  <a:cubicBezTo>
                    <a:pt x="9710" y="14727"/>
                    <a:pt x="9710" y="14727"/>
                    <a:pt x="9710" y="14727"/>
                  </a:cubicBezTo>
                  <a:cubicBezTo>
                    <a:pt x="8917" y="16936"/>
                    <a:pt x="8917" y="16936"/>
                    <a:pt x="8917" y="16936"/>
                  </a:cubicBezTo>
                  <a:cubicBezTo>
                    <a:pt x="8917" y="21600"/>
                    <a:pt x="8917" y="21600"/>
                    <a:pt x="8917" y="21600"/>
                  </a:cubicBezTo>
                  <a:close/>
                  <a:moveTo>
                    <a:pt x="11295" y="21600"/>
                  </a:moveTo>
                  <a:cubicBezTo>
                    <a:pt x="11692" y="21600"/>
                    <a:pt x="12088" y="21600"/>
                    <a:pt x="12484" y="21600"/>
                  </a:cubicBezTo>
                  <a:cubicBezTo>
                    <a:pt x="12484" y="17918"/>
                    <a:pt x="12484" y="17918"/>
                    <a:pt x="12484" y="17918"/>
                  </a:cubicBezTo>
                  <a:cubicBezTo>
                    <a:pt x="11295" y="16445"/>
                    <a:pt x="11295" y="16445"/>
                    <a:pt x="11295" y="16445"/>
                  </a:cubicBezTo>
                  <a:cubicBezTo>
                    <a:pt x="11295" y="21600"/>
                    <a:pt x="11295" y="21600"/>
                    <a:pt x="11295" y="21600"/>
                  </a:cubicBezTo>
                  <a:close/>
                  <a:moveTo>
                    <a:pt x="13475" y="21600"/>
                  </a:moveTo>
                  <a:cubicBezTo>
                    <a:pt x="13872" y="21600"/>
                    <a:pt x="14466" y="21600"/>
                    <a:pt x="14862" y="21600"/>
                  </a:cubicBezTo>
                  <a:cubicBezTo>
                    <a:pt x="14862" y="17673"/>
                    <a:pt x="14862" y="17673"/>
                    <a:pt x="14862" y="17673"/>
                  </a:cubicBezTo>
                  <a:cubicBezTo>
                    <a:pt x="13475" y="18409"/>
                    <a:pt x="13475" y="18409"/>
                    <a:pt x="13475" y="18409"/>
                  </a:cubicBezTo>
                  <a:lnTo>
                    <a:pt x="13475" y="21600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09" name="Freeform 82"/>
            <p:cNvSpPr/>
            <p:nvPr/>
          </p:nvSpPr>
          <p:spPr>
            <a:xfrm>
              <a:off x="1356657" y="1500202"/>
              <a:ext cx="282057" cy="28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0992" fill="norm" stroke="1" extrusionOk="0">
                  <a:moveTo>
                    <a:pt x="1027" y="6082"/>
                  </a:moveTo>
                  <a:cubicBezTo>
                    <a:pt x="2176" y="3325"/>
                    <a:pt x="4474" y="1486"/>
                    <a:pt x="7001" y="567"/>
                  </a:cubicBezTo>
                  <a:cubicBezTo>
                    <a:pt x="9529" y="-352"/>
                    <a:pt x="12516" y="-122"/>
                    <a:pt x="15044" y="1027"/>
                  </a:cubicBezTo>
                  <a:cubicBezTo>
                    <a:pt x="17571" y="2405"/>
                    <a:pt x="19410" y="4474"/>
                    <a:pt x="20329" y="7001"/>
                  </a:cubicBezTo>
                  <a:cubicBezTo>
                    <a:pt x="21248" y="9529"/>
                    <a:pt x="21248" y="12516"/>
                    <a:pt x="19869" y="15044"/>
                  </a:cubicBezTo>
                  <a:cubicBezTo>
                    <a:pt x="19869" y="15044"/>
                    <a:pt x="19869" y="15044"/>
                    <a:pt x="19869" y="15044"/>
                  </a:cubicBezTo>
                  <a:cubicBezTo>
                    <a:pt x="18720" y="17571"/>
                    <a:pt x="16422" y="19639"/>
                    <a:pt x="13895" y="20329"/>
                  </a:cubicBezTo>
                  <a:cubicBezTo>
                    <a:pt x="11367" y="21248"/>
                    <a:pt x="8610" y="21248"/>
                    <a:pt x="5852" y="20099"/>
                  </a:cubicBezTo>
                  <a:cubicBezTo>
                    <a:pt x="5852" y="20099"/>
                    <a:pt x="5852" y="20099"/>
                    <a:pt x="5852" y="20099"/>
                  </a:cubicBezTo>
                  <a:cubicBezTo>
                    <a:pt x="3325" y="18720"/>
                    <a:pt x="1486" y="16422"/>
                    <a:pt x="567" y="13895"/>
                  </a:cubicBezTo>
                  <a:cubicBezTo>
                    <a:pt x="-352" y="11367"/>
                    <a:pt x="-122" y="8610"/>
                    <a:pt x="1027" y="6082"/>
                  </a:cubicBezTo>
                  <a:cubicBezTo>
                    <a:pt x="1027" y="6082"/>
                    <a:pt x="1027" y="6082"/>
                    <a:pt x="1027" y="6082"/>
                  </a:cubicBezTo>
                  <a:close/>
                  <a:moveTo>
                    <a:pt x="4244" y="5852"/>
                  </a:moveTo>
                  <a:cubicBezTo>
                    <a:pt x="3784" y="6312"/>
                    <a:pt x="3554" y="6542"/>
                    <a:pt x="3325" y="7001"/>
                  </a:cubicBezTo>
                  <a:cubicBezTo>
                    <a:pt x="3325" y="7001"/>
                    <a:pt x="3325" y="7001"/>
                    <a:pt x="3325" y="7001"/>
                  </a:cubicBezTo>
                  <a:cubicBezTo>
                    <a:pt x="3325" y="7231"/>
                    <a:pt x="3095" y="7461"/>
                    <a:pt x="3095" y="7691"/>
                  </a:cubicBezTo>
                  <a:cubicBezTo>
                    <a:pt x="4474" y="7461"/>
                    <a:pt x="6082" y="7461"/>
                    <a:pt x="7920" y="8150"/>
                  </a:cubicBezTo>
                  <a:cubicBezTo>
                    <a:pt x="7691" y="8380"/>
                    <a:pt x="7691" y="8610"/>
                    <a:pt x="7461" y="8839"/>
                  </a:cubicBezTo>
                  <a:cubicBezTo>
                    <a:pt x="7231" y="9299"/>
                    <a:pt x="7001" y="9529"/>
                    <a:pt x="7001" y="9988"/>
                  </a:cubicBezTo>
                  <a:cubicBezTo>
                    <a:pt x="5622" y="9988"/>
                    <a:pt x="4244" y="10448"/>
                    <a:pt x="2635" y="11827"/>
                  </a:cubicBezTo>
                  <a:cubicBezTo>
                    <a:pt x="2865" y="12286"/>
                    <a:pt x="2865" y="12746"/>
                    <a:pt x="3095" y="13205"/>
                  </a:cubicBezTo>
                  <a:cubicBezTo>
                    <a:pt x="3095" y="13205"/>
                    <a:pt x="3095" y="13205"/>
                    <a:pt x="3095" y="13205"/>
                  </a:cubicBezTo>
                  <a:cubicBezTo>
                    <a:pt x="3325" y="13435"/>
                    <a:pt x="3325" y="13435"/>
                    <a:pt x="3325" y="13435"/>
                  </a:cubicBezTo>
                  <a:cubicBezTo>
                    <a:pt x="4474" y="12516"/>
                    <a:pt x="5393" y="12057"/>
                    <a:pt x="6312" y="12057"/>
                  </a:cubicBezTo>
                  <a:cubicBezTo>
                    <a:pt x="5852" y="13665"/>
                    <a:pt x="5622" y="15274"/>
                    <a:pt x="5622" y="16652"/>
                  </a:cubicBezTo>
                  <a:cubicBezTo>
                    <a:pt x="6082" y="17112"/>
                    <a:pt x="6542" y="17342"/>
                    <a:pt x="7001" y="17571"/>
                  </a:cubicBezTo>
                  <a:cubicBezTo>
                    <a:pt x="7001" y="17571"/>
                    <a:pt x="7001" y="17571"/>
                    <a:pt x="7001" y="17571"/>
                  </a:cubicBezTo>
                  <a:cubicBezTo>
                    <a:pt x="7231" y="17571"/>
                    <a:pt x="7231" y="17571"/>
                    <a:pt x="7231" y="17801"/>
                  </a:cubicBezTo>
                  <a:cubicBezTo>
                    <a:pt x="7461" y="17571"/>
                    <a:pt x="7461" y="17571"/>
                    <a:pt x="7461" y="17571"/>
                  </a:cubicBezTo>
                  <a:cubicBezTo>
                    <a:pt x="7231" y="16193"/>
                    <a:pt x="7461" y="14354"/>
                    <a:pt x="7920" y="12286"/>
                  </a:cubicBezTo>
                  <a:cubicBezTo>
                    <a:pt x="9069" y="12976"/>
                    <a:pt x="9759" y="13895"/>
                    <a:pt x="10678" y="15044"/>
                  </a:cubicBezTo>
                  <a:cubicBezTo>
                    <a:pt x="11597" y="15963"/>
                    <a:pt x="12516" y="17112"/>
                    <a:pt x="13435" y="17801"/>
                  </a:cubicBezTo>
                  <a:cubicBezTo>
                    <a:pt x="13895" y="17571"/>
                    <a:pt x="14125" y="17571"/>
                    <a:pt x="14584" y="17342"/>
                  </a:cubicBezTo>
                  <a:cubicBezTo>
                    <a:pt x="14814" y="16652"/>
                    <a:pt x="14814" y="16652"/>
                    <a:pt x="14814" y="16652"/>
                  </a:cubicBezTo>
                  <a:cubicBezTo>
                    <a:pt x="13895" y="15963"/>
                    <a:pt x="12976" y="15044"/>
                    <a:pt x="12057" y="13895"/>
                  </a:cubicBezTo>
                  <a:cubicBezTo>
                    <a:pt x="10908" y="12516"/>
                    <a:pt x="9759" y="11367"/>
                    <a:pt x="8610" y="10678"/>
                  </a:cubicBezTo>
                  <a:cubicBezTo>
                    <a:pt x="8839" y="10218"/>
                    <a:pt x="8839" y="9988"/>
                    <a:pt x="9069" y="9529"/>
                  </a:cubicBezTo>
                  <a:cubicBezTo>
                    <a:pt x="9299" y="9299"/>
                    <a:pt x="9299" y="8839"/>
                    <a:pt x="9529" y="8610"/>
                  </a:cubicBezTo>
                  <a:cubicBezTo>
                    <a:pt x="9988" y="8839"/>
                    <a:pt x="10448" y="9069"/>
                    <a:pt x="10908" y="9299"/>
                  </a:cubicBezTo>
                  <a:cubicBezTo>
                    <a:pt x="13665" y="10448"/>
                    <a:pt x="15963" y="12286"/>
                    <a:pt x="17342" y="14354"/>
                  </a:cubicBezTo>
                  <a:cubicBezTo>
                    <a:pt x="17342" y="14125"/>
                    <a:pt x="17571" y="14125"/>
                    <a:pt x="17571" y="13895"/>
                  </a:cubicBezTo>
                  <a:cubicBezTo>
                    <a:pt x="17571" y="13895"/>
                    <a:pt x="17571" y="13895"/>
                    <a:pt x="17571" y="13895"/>
                  </a:cubicBezTo>
                  <a:cubicBezTo>
                    <a:pt x="17801" y="13435"/>
                    <a:pt x="18031" y="12976"/>
                    <a:pt x="18031" y="12516"/>
                  </a:cubicBezTo>
                  <a:cubicBezTo>
                    <a:pt x="16652" y="10448"/>
                    <a:pt x="14125" y="8839"/>
                    <a:pt x="11827" y="7691"/>
                  </a:cubicBezTo>
                  <a:cubicBezTo>
                    <a:pt x="11367" y="7461"/>
                    <a:pt x="10908" y="7231"/>
                    <a:pt x="10448" y="7001"/>
                  </a:cubicBezTo>
                  <a:cubicBezTo>
                    <a:pt x="10678" y="6771"/>
                    <a:pt x="10908" y="6312"/>
                    <a:pt x="11137" y="6082"/>
                  </a:cubicBezTo>
                  <a:cubicBezTo>
                    <a:pt x="11597" y="6312"/>
                    <a:pt x="12057" y="6542"/>
                    <a:pt x="12516" y="6542"/>
                  </a:cubicBezTo>
                  <a:cubicBezTo>
                    <a:pt x="14814" y="7001"/>
                    <a:pt x="16422" y="6082"/>
                    <a:pt x="16652" y="6082"/>
                  </a:cubicBezTo>
                  <a:cubicBezTo>
                    <a:pt x="15963" y="4933"/>
                    <a:pt x="15963" y="4933"/>
                    <a:pt x="15963" y="4933"/>
                  </a:cubicBezTo>
                  <a:cubicBezTo>
                    <a:pt x="15963" y="4703"/>
                    <a:pt x="15733" y="4703"/>
                    <a:pt x="15733" y="4703"/>
                  </a:cubicBezTo>
                  <a:cubicBezTo>
                    <a:pt x="15274" y="4703"/>
                    <a:pt x="14125" y="5163"/>
                    <a:pt x="12976" y="4933"/>
                  </a:cubicBezTo>
                  <a:cubicBezTo>
                    <a:pt x="12746" y="4933"/>
                    <a:pt x="12516" y="4703"/>
                    <a:pt x="12286" y="4703"/>
                  </a:cubicBezTo>
                  <a:cubicBezTo>
                    <a:pt x="12746" y="4244"/>
                    <a:pt x="13435" y="3784"/>
                    <a:pt x="13895" y="3325"/>
                  </a:cubicBezTo>
                  <a:cubicBezTo>
                    <a:pt x="13205" y="3095"/>
                    <a:pt x="12516" y="2865"/>
                    <a:pt x="11827" y="2865"/>
                  </a:cubicBezTo>
                  <a:cubicBezTo>
                    <a:pt x="11597" y="3095"/>
                    <a:pt x="11137" y="3325"/>
                    <a:pt x="10908" y="3784"/>
                  </a:cubicBezTo>
                  <a:cubicBezTo>
                    <a:pt x="10448" y="3325"/>
                    <a:pt x="9988" y="3095"/>
                    <a:pt x="9529" y="2635"/>
                  </a:cubicBezTo>
                  <a:cubicBezTo>
                    <a:pt x="9069" y="2865"/>
                    <a:pt x="8610" y="2865"/>
                    <a:pt x="8150" y="3095"/>
                  </a:cubicBezTo>
                  <a:cubicBezTo>
                    <a:pt x="7691" y="3325"/>
                    <a:pt x="7691" y="3325"/>
                    <a:pt x="7691" y="3325"/>
                  </a:cubicBezTo>
                  <a:cubicBezTo>
                    <a:pt x="7691" y="3325"/>
                    <a:pt x="8610" y="4244"/>
                    <a:pt x="9759" y="5163"/>
                  </a:cubicBezTo>
                  <a:cubicBezTo>
                    <a:pt x="9299" y="5622"/>
                    <a:pt x="9069" y="6082"/>
                    <a:pt x="8839" y="6542"/>
                  </a:cubicBezTo>
                  <a:cubicBezTo>
                    <a:pt x="7231" y="6082"/>
                    <a:pt x="5622" y="5852"/>
                    <a:pt x="4244" y="5852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113" name="Group 85"/>
          <p:cNvGrpSpPr/>
          <p:nvPr/>
        </p:nvGrpSpPr>
        <p:grpSpPr>
          <a:xfrm>
            <a:off x="5961905" y="1501765"/>
            <a:ext cx="2609292" cy="815477"/>
            <a:chOff x="0" y="0"/>
            <a:chExt cx="2609291" cy="815476"/>
          </a:xfrm>
        </p:grpSpPr>
        <p:sp>
          <p:nvSpPr>
            <p:cNvPr id="1111" name="TextBox 83"/>
            <p:cNvSpPr txBox="1"/>
            <p:nvPr/>
          </p:nvSpPr>
          <p:spPr>
            <a:xfrm>
              <a:off x="0" y="0"/>
              <a:ext cx="1539254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rPr b="0"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  <a:r>
                <a:t> </a:t>
              </a:r>
            </a:p>
          </p:txBody>
        </p:sp>
        <p:sp>
          <p:nvSpPr>
            <p:cNvPr id="1112" name="Rectangle 84"/>
            <p:cNvSpPr txBox="1"/>
            <p:nvPr/>
          </p:nvSpPr>
          <p:spPr>
            <a:xfrm>
              <a:off x="0" y="224997"/>
              <a:ext cx="2609292" cy="5904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  <a:r>
                <a:t>, </a:t>
              </a: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 输入您的内容 输入您的标题输入您的标题 输入您的内容 输入您的内容</a:t>
              </a:r>
            </a:p>
          </p:txBody>
        </p:sp>
      </p:grpSp>
      <p:grpSp>
        <p:nvGrpSpPr>
          <p:cNvPr id="1116" name="Group 86"/>
          <p:cNvGrpSpPr/>
          <p:nvPr/>
        </p:nvGrpSpPr>
        <p:grpSpPr>
          <a:xfrm>
            <a:off x="582873" y="1501765"/>
            <a:ext cx="2609293" cy="815477"/>
            <a:chOff x="0" y="0"/>
            <a:chExt cx="2609291" cy="815476"/>
          </a:xfrm>
        </p:grpSpPr>
        <p:sp>
          <p:nvSpPr>
            <p:cNvPr id="1114" name="TextBox 87"/>
            <p:cNvSpPr txBox="1"/>
            <p:nvPr/>
          </p:nvSpPr>
          <p:spPr>
            <a:xfrm>
              <a:off x="1070038" y="0"/>
              <a:ext cx="1539254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r"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rPr b="0"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  <a:r>
                <a:t> </a:t>
              </a:r>
            </a:p>
          </p:txBody>
        </p:sp>
        <p:sp>
          <p:nvSpPr>
            <p:cNvPr id="1115" name="Rectangle 88"/>
            <p:cNvSpPr txBox="1"/>
            <p:nvPr/>
          </p:nvSpPr>
          <p:spPr>
            <a:xfrm>
              <a:off x="0" y="224997"/>
              <a:ext cx="2609292" cy="5904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  <a:r>
                <a:t>, </a:t>
              </a: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 输入您的内容 输入您的标题输入您的标题 输入您的内容 输入您的内容</a:t>
              </a:r>
            </a:p>
          </p:txBody>
        </p:sp>
      </p:grpSp>
      <p:grpSp>
        <p:nvGrpSpPr>
          <p:cNvPr id="1119" name="Group 91"/>
          <p:cNvGrpSpPr/>
          <p:nvPr/>
        </p:nvGrpSpPr>
        <p:grpSpPr>
          <a:xfrm>
            <a:off x="582873" y="3451740"/>
            <a:ext cx="2609293" cy="815477"/>
            <a:chOff x="0" y="0"/>
            <a:chExt cx="2609291" cy="815476"/>
          </a:xfrm>
        </p:grpSpPr>
        <p:sp>
          <p:nvSpPr>
            <p:cNvPr id="1117" name="TextBox 92"/>
            <p:cNvSpPr txBox="1"/>
            <p:nvPr/>
          </p:nvSpPr>
          <p:spPr>
            <a:xfrm>
              <a:off x="1133550" y="0"/>
              <a:ext cx="1475741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>
                <a:defRPr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rPr b="0"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</a:p>
          </p:txBody>
        </p:sp>
        <p:sp>
          <p:nvSpPr>
            <p:cNvPr id="1118" name="Rectangle 93"/>
            <p:cNvSpPr txBox="1"/>
            <p:nvPr/>
          </p:nvSpPr>
          <p:spPr>
            <a:xfrm>
              <a:off x="0" y="224997"/>
              <a:ext cx="2609292" cy="5904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  <a:r>
                <a:t>, </a:t>
              </a: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 输入您的内容 输入您的标题输入您的标题 输入您的内容 输入您的内容</a:t>
              </a:r>
            </a:p>
          </p:txBody>
        </p:sp>
      </p:grpSp>
      <p:grpSp>
        <p:nvGrpSpPr>
          <p:cNvPr id="1122" name="Group 94"/>
          <p:cNvGrpSpPr/>
          <p:nvPr/>
        </p:nvGrpSpPr>
        <p:grpSpPr>
          <a:xfrm>
            <a:off x="5961905" y="3451740"/>
            <a:ext cx="2609292" cy="815477"/>
            <a:chOff x="0" y="0"/>
            <a:chExt cx="2609291" cy="815476"/>
          </a:xfrm>
        </p:grpSpPr>
        <p:sp>
          <p:nvSpPr>
            <p:cNvPr id="1120" name="TextBox 95"/>
            <p:cNvSpPr txBox="1"/>
            <p:nvPr/>
          </p:nvSpPr>
          <p:spPr>
            <a:xfrm>
              <a:off x="0" y="0"/>
              <a:ext cx="1475741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rPr b="0"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</a:p>
          </p:txBody>
        </p:sp>
        <p:sp>
          <p:nvSpPr>
            <p:cNvPr id="1121" name="Rectangle 96"/>
            <p:cNvSpPr txBox="1"/>
            <p:nvPr/>
          </p:nvSpPr>
          <p:spPr>
            <a:xfrm>
              <a:off x="0" y="224997"/>
              <a:ext cx="2609292" cy="5904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  <a:r>
                <a:t>, </a:t>
              </a: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 输入您的内容 输入您的标题输入您的标题 输入您的内容 输入您的内容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0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Class="entr" nodeType="after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8" dur="5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Class="entr" nodeType="after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13" grpId="5"/>
      <p:bldP build="whole" bldLvl="1" animBg="1" rev="0" advAuto="0" spid="1119" grpId="7"/>
      <p:bldP build="whole" bldLvl="1" animBg="1" rev="0" advAuto="0" spid="1100" grpId="6"/>
      <p:bldP build="whole" bldLvl="1" animBg="1" rev="0" advAuto="0" spid="1116" grpId="3"/>
      <p:bldP build="whole" bldLvl="1" animBg="1" rev="0" advAuto="0" spid="1110" grpId="1"/>
      <p:bldP build="whole" bldLvl="1" animBg="1" rev="0" advAuto="0" spid="1098" grpId="4"/>
      <p:bldP build="whole" bldLvl="1" animBg="1" rev="0" advAuto="0" spid="1099" grpId="8"/>
      <p:bldP build="whole" bldLvl="1" animBg="1" rev="0" advAuto="0" spid="1097" grpId="2"/>
      <p:bldP build="whole" bldLvl="1" animBg="1" rev="0" advAuto="0" spid="1122" grpId="9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Box 3"/>
          <p:cNvSpPr txBox="1"/>
          <p:nvPr/>
        </p:nvSpPr>
        <p:spPr>
          <a:xfrm>
            <a:off x="731823" y="799408"/>
            <a:ext cx="1881360" cy="716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221" tIns="28221" rIns="28221" bIns="28221">
            <a:spAutoFit/>
          </a:bodyPr>
          <a:lstStyle>
            <a:lvl1pPr>
              <a:defRPr b="1" sz="3700">
                <a:solidFill>
                  <a:schemeClr val="accent3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目 录</a:t>
            </a:r>
          </a:p>
        </p:txBody>
      </p:sp>
      <p:sp>
        <p:nvSpPr>
          <p:cNvPr id="337" name="Straight Connector 22"/>
          <p:cNvSpPr/>
          <p:nvPr/>
        </p:nvSpPr>
        <p:spPr>
          <a:xfrm>
            <a:off x="558337" y="1426320"/>
            <a:ext cx="2022463" cy="1"/>
          </a:xfrm>
          <a:prstGeom prst="line">
            <a:avLst/>
          </a:prstGeom>
          <a:ln>
            <a:solidFill>
              <a:srgbClr val="FDA8F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38" name="Straight Connector 53"/>
          <p:cNvSpPr/>
          <p:nvPr/>
        </p:nvSpPr>
        <p:spPr>
          <a:xfrm flipH="1">
            <a:off x="1115004" y="1433920"/>
            <a:ext cx="1" cy="1246701"/>
          </a:xfrm>
          <a:prstGeom prst="line">
            <a:avLst/>
          </a:prstGeom>
          <a:ln>
            <a:solidFill>
              <a:srgbClr val="FDA8F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39" name="Straight Connector 55"/>
          <p:cNvSpPr/>
          <p:nvPr/>
        </p:nvSpPr>
        <p:spPr>
          <a:xfrm flipV="1">
            <a:off x="1115002" y="2325191"/>
            <a:ext cx="1387504" cy="360949"/>
          </a:xfrm>
          <a:prstGeom prst="line">
            <a:avLst/>
          </a:prstGeom>
          <a:ln>
            <a:solidFill>
              <a:srgbClr val="FDA8F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40" name="Straight Connector 57"/>
          <p:cNvSpPr/>
          <p:nvPr/>
        </p:nvSpPr>
        <p:spPr>
          <a:xfrm>
            <a:off x="2808227" y="2787981"/>
            <a:ext cx="1" cy="243326"/>
          </a:xfrm>
          <a:prstGeom prst="line">
            <a:avLst/>
          </a:prstGeom>
          <a:ln>
            <a:solidFill>
              <a:srgbClr val="FDA8F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41" name="Straight Connector 58"/>
          <p:cNvSpPr/>
          <p:nvPr/>
        </p:nvSpPr>
        <p:spPr>
          <a:xfrm flipV="1">
            <a:off x="2808226" y="2675880"/>
            <a:ext cx="1387504" cy="360949"/>
          </a:xfrm>
          <a:prstGeom prst="line">
            <a:avLst/>
          </a:prstGeom>
          <a:ln>
            <a:solidFill>
              <a:srgbClr val="FDA8F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42" name="Straight Connector 60"/>
          <p:cNvSpPr/>
          <p:nvPr/>
        </p:nvSpPr>
        <p:spPr>
          <a:xfrm>
            <a:off x="4467669" y="3138670"/>
            <a:ext cx="1" cy="243326"/>
          </a:xfrm>
          <a:prstGeom prst="line">
            <a:avLst/>
          </a:prstGeom>
          <a:ln>
            <a:solidFill>
              <a:srgbClr val="A6A6A6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43" name="Straight Connector 61"/>
          <p:cNvSpPr/>
          <p:nvPr/>
        </p:nvSpPr>
        <p:spPr>
          <a:xfrm flipV="1">
            <a:off x="4467669" y="3026566"/>
            <a:ext cx="1387504" cy="360949"/>
          </a:xfrm>
          <a:prstGeom prst="line">
            <a:avLst/>
          </a:prstGeom>
          <a:ln>
            <a:solidFill>
              <a:srgbClr val="FDA8F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44" name="Straight Connector 63"/>
          <p:cNvSpPr/>
          <p:nvPr/>
        </p:nvSpPr>
        <p:spPr>
          <a:xfrm>
            <a:off x="6171155" y="3489356"/>
            <a:ext cx="1" cy="243326"/>
          </a:xfrm>
          <a:prstGeom prst="line">
            <a:avLst/>
          </a:prstGeom>
          <a:ln>
            <a:solidFill>
              <a:srgbClr val="A6A6A6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45" name="Straight Connector 64"/>
          <p:cNvSpPr/>
          <p:nvPr/>
        </p:nvSpPr>
        <p:spPr>
          <a:xfrm flipV="1">
            <a:off x="6171155" y="3377253"/>
            <a:ext cx="1387504" cy="360949"/>
          </a:xfrm>
          <a:prstGeom prst="line">
            <a:avLst/>
          </a:prstGeom>
          <a:ln>
            <a:solidFill>
              <a:srgbClr val="FDA8F7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348" name="组合 31"/>
          <p:cNvGrpSpPr/>
          <p:nvPr/>
        </p:nvGrpSpPr>
        <p:grpSpPr>
          <a:xfrm>
            <a:off x="2082899" y="1790719"/>
            <a:ext cx="1068947" cy="1068945"/>
            <a:chOff x="0" y="0"/>
            <a:chExt cx="1068945" cy="1068943"/>
          </a:xfrm>
        </p:grpSpPr>
        <p:sp>
          <p:nvSpPr>
            <p:cNvPr id="346" name="同心圆 32"/>
            <p:cNvSpPr/>
            <p:nvPr/>
          </p:nvSpPr>
          <p:spPr>
            <a:xfrm>
              <a:off x="0" y="0"/>
              <a:ext cx="1068947" cy="1068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54" y="10800"/>
                  </a:moveTo>
                  <a:cubicBezTo>
                    <a:pt x="1054" y="16183"/>
                    <a:pt x="5417" y="20546"/>
                    <a:pt x="10800" y="20546"/>
                  </a:cubicBezTo>
                  <a:cubicBezTo>
                    <a:pt x="16183" y="20546"/>
                    <a:pt x="20546" y="16183"/>
                    <a:pt x="20546" y="10800"/>
                  </a:cubicBezTo>
                  <a:cubicBezTo>
                    <a:pt x="20546" y="5417"/>
                    <a:pt x="16183" y="1054"/>
                    <a:pt x="10800" y="1054"/>
                  </a:cubicBezTo>
                  <a:cubicBezTo>
                    <a:pt x="5417" y="1054"/>
                    <a:pt x="1054" y="5417"/>
                    <a:pt x="1054" y="10800"/>
                  </a:cubicBezTo>
                  <a:close/>
                </a:path>
              </a:pathLst>
            </a:cu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347" name="椭圆 33"/>
            <p:cNvSpPr/>
            <p:nvPr/>
          </p:nvSpPr>
          <p:spPr>
            <a:xfrm>
              <a:off x="23330" y="23330"/>
              <a:ext cx="1022287" cy="1022285"/>
            </a:xfrm>
            <a:prstGeom prst="ellipse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349" name="TextBox 34"/>
          <p:cNvSpPr txBox="1"/>
          <p:nvPr/>
        </p:nvSpPr>
        <p:spPr>
          <a:xfrm>
            <a:off x="2273485" y="2036528"/>
            <a:ext cx="704655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输入您的标题</a:t>
            </a:r>
          </a:p>
        </p:txBody>
      </p:sp>
      <p:grpSp>
        <p:nvGrpSpPr>
          <p:cNvPr id="352" name="组合 35"/>
          <p:cNvGrpSpPr/>
          <p:nvPr/>
        </p:nvGrpSpPr>
        <p:grpSpPr>
          <a:xfrm>
            <a:off x="3939311" y="2134954"/>
            <a:ext cx="1053565" cy="1053563"/>
            <a:chOff x="0" y="0"/>
            <a:chExt cx="1053563" cy="1053562"/>
          </a:xfrm>
        </p:grpSpPr>
        <p:sp>
          <p:nvSpPr>
            <p:cNvPr id="350" name="同心圆 37"/>
            <p:cNvSpPr/>
            <p:nvPr/>
          </p:nvSpPr>
          <p:spPr>
            <a:xfrm>
              <a:off x="0" y="-1"/>
              <a:ext cx="1053565" cy="1053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54" y="10800"/>
                  </a:moveTo>
                  <a:cubicBezTo>
                    <a:pt x="1054" y="16183"/>
                    <a:pt x="5417" y="20546"/>
                    <a:pt x="10800" y="20546"/>
                  </a:cubicBezTo>
                  <a:cubicBezTo>
                    <a:pt x="16183" y="20546"/>
                    <a:pt x="20546" y="16183"/>
                    <a:pt x="20546" y="10800"/>
                  </a:cubicBezTo>
                  <a:cubicBezTo>
                    <a:pt x="20546" y="5417"/>
                    <a:pt x="16183" y="1054"/>
                    <a:pt x="10800" y="1054"/>
                  </a:cubicBezTo>
                  <a:cubicBezTo>
                    <a:pt x="5417" y="1054"/>
                    <a:pt x="1054" y="5417"/>
                    <a:pt x="1054" y="10800"/>
                  </a:cubicBezTo>
                  <a:close/>
                </a:path>
              </a:pathLst>
            </a:cu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351" name="椭圆 39"/>
            <p:cNvSpPr/>
            <p:nvPr/>
          </p:nvSpPr>
          <p:spPr>
            <a:xfrm>
              <a:off x="22994" y="22994"/>
              <a:ext cx="1007575" cy="1007573"/>
            </a:xfrm>
            <a:prstGeom prst="ellipse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353" name="TextBox 40"/>
          <p:cNvSpPr txBox="1"/>
          <p:nvPr/>
        </p:nvSpPr>
        <p:spPr>
          <a:xfrm>
            <a:off x="4090856" y="2370215"/>
            <a:ext cx="879026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输入您的标题</a:t>
            </a:r>
          </a:p>
        </p:txBody>
      </p:sp>
      <p:grpSp>
        <p:nvGrpSpPr>
          <p:cNvPr id="356" name="组合 41"/>
          <p:cNvGrpSpPr/>
          <p:nvPr/>
        </p:nvGrpSpPr>
        <p:grpSpPr>
          <a:xfrm>
            <a:off x="5618496" y="2530573"/>
            <a:ext cx="1053565" cy="1053564"/>
            <a:chOff x="0" y="0"/>
            <a:chExt cx="1053563" cy="1053562"/>
          </a:xfrm>
        </p:grpSpPr>
        <p:sp>
          <p:nvSpPr>
            <p:cNvPr id="354" name="同心圆 42"/>
            <p:cNvSpPr/>
            <p:nvPr/>
          </p:nvSpPr>
          <p:spPr>
            <a:xfrm>
              <a:off x="0" y="-1"/>
              <a:ext cx="1053565" cy="1053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54" y="10800"/>
                  </a:moveTo>
                  <a:cubicBezTo>
                    <a:pt x="1054" y="16183"/>
                    <a:pt x="5417" y="20546"/>
                    <a:pt x="10800" y="20546"/>
                  </a:cubicBezTo>
                  <a:cubicBezTo>
                    <a:pt x="16183" y="20546"/>
                    <a:pt x="20546" y="16183"/>
                    <a:pt x="20546" y="10800"/>
                  </a:cubicBezTo>
                  <a:cubicBezTo>
                    <a:pt x="20546" y="5417"/>
                    <a:pt x="16183" y="1054"/>
                    <a:pt x="10800" y="1054"/>
                  </a:cubicBezTo>
                  <a:cubicBezTo>
                    <a:pt x="5417" y="1054"/>
                    <a:pt x="1054" y="5417"/>
                    <a:pt x="1054" y="10800"/>
                  </a:cubicBezTo>
                  <a:close/>
                </a:path>
              </a:pathLst>
            </a:cu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355" name="椭圆 43"/>
            <p:cNvSpPr/>
            <p:nvPr/>
          </p:nvSpPr>
          <p:spPr>
            <a:xfrm>
              <a:off x="22994" y="22994"/>
              <a:ext cx="1007575" cy="1007573"/>
            </a:xfrm>
            <a:prstGeom prst="ellipse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357" name="TextBox 44"/>
          <p:cNvSpPr txBox="1"/>
          <p:nvPr/>
        </p:nvSpPr>
        <p:spPr>
          <a:xfrm>
            <a:off x="5804470" y="2802662"/>
            <a:ext cx="88174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输入您的标题</a:t>
            </a:r>
          </a:p>
        </p:txBody>
      </p:sp>
      <p:grpSp>
        <p:nvGrpSpPr>
          <p:cNvPr id="360" name="组合 45"/>
          <p:cNvGrpSpPr/>
          <p:nvPr/>
        </p:nvGrpSpPr>
        <p:grpSpPr>
          <a:xfrm>
            <a:off x="7346064" y="2870724"/>
            <a:ext cx="1053565" cy="1053563"/>
            <a:chOff x="0" y="0"/>
            <a:chExt cx="1053563" cy="1053562"/>
          </a:xfrm>
        </p:grpSpPr>
        <p:sp>
          <p:nvSpPr>
            <p:cNvPr id="358" name="同心圆 46"/>
            <p:cNvSpPr/>
            <p:nvPr/>
          </p:nvSpPr>
          <p:spPr>
            <a:xfrm>
              <a:off x="0" y="-1"/>
              <a:ext cx="1053565" cy="1053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54" y="10800"/>
                  </a:moveTo>
                  <a:cubicBezTo>
                    <a:pt x="1054" y="16183"/>
                    <a:pt x="5417" y="20546"/>
                    <a:pt x="10800" y="20546"/>
                  </a:cubicBezTo>
                  <a:cubicBezTo>
                    <a:pt x="16183" y="20546"/>
                    <a:pt x="20546" y="16183"/>
                    <a:pt x="20546" y="10800"/>
                  </a:cubicBezTo>
                  <a:cubicBezTo>
                    <a:pt x="20546" y="5417"/>
                    <a:pt x="16183" y="1054"/>
                    <a:pt x="10800" y="1054"/>
                  </a:cubicBezTo>
                  <a:cubicBezTo>
                    <a:pt x="5417" y="1054"/>
                    <a:pt x="1054" y="5417"/>
                    <a:pt x="1054" y="10800"/>
                  </a:cubicBezTo>
                  <a:close/>
                </a:path>
              </a:pathLst>
            </a:cu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359" name="椭圆 47"/>
            <p:cNvSpPr/>
            <p:nvPr/>
          </p:nvSpPr>
          <p:spPr>
            <a:xfrm>
              <a:off x="22994" y="22994"/>
              <a:ext cx="1007575" cy="1007573"/>
            </a:xfrm>
            <a:prstGeom prst="ellipse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361" name="TextBox 48"/>
          <p:cNvSpPr txBox="1"/>
          <p:nvPr/>
        </p:nvSpPr>
        <p:spPr>
          <a:xfrm>
            <a:off x="7523922" y="3171278"/>
            <a:ext cx="887202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输入您的标题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0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Class="entr" nodeType="after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Class="entr" nodeType="afterEffect" presetSubtype="1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3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Class="entr" nodeType="after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Class="entr" nodeType="after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Class="entr" nodeType="after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Class="entr" nodeType="afterEffect" presetSubtype="1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5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Class="entr" nodeType="after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5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Class="entr" nodeType="afterEffect" presetSubtype="16" presetID="23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Class="entr" nodeType="afterEffect" presetSubtype="4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Class="entr" nodeType="afterEffect" presetSubtype="1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69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Class="entr" nodeType="afterEffect" presetSubtype="8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3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Class="entr" nodeType="afterEffect" presetSubtype="16" presetID="23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Class="entr" nodeType="afterEffect" presetSubtype="4" presetID="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8" grpId="3"/>
      <p:bldP build="whole" bldLvl="1" animBg="1" rev="0" advAuto="0" spid="343" grpId="12"/>
      <p:bldP build="whole" bldLvl="1" animBg="1" rev="0" advAuto="0" spid="336" grpId="1"/>
      <p:bldP build="whole" bldLvl="1" animBg="1" rev="0" advAuto="0" spid="352" grpId="9"/>
      <p:bldP build="whole" bldLvl="1" animBg="1" rev="0" advAuto="0" spid="344" grpId="15"/>
      <p:bldP build="whole" bldLvl="1" animBg="1" rev="0" advAuto="0" spid="357" grpId="14"/>
      <p:bldP build="whole" bldLvl="1" animBg="1" rev="0" advAuto="0" spid="349" grpId="6"/>
      <p:bldP build="whole" bldLvl="1" animBg="1" rev="0" advAuto="0" spid="360" grpId="17"/>
      <p:bldP build="whole" bldLvl="1" animBg="1" rev="0" advAuto="0" spid="361" grpId="18"/>
      <p:bldP build="whole" bldLvl="1" animBg="1" rev="0" advAuto="0" spid="337" grpId="2"/>
      <p:bldP build="whole" bldLvl="1" animBg="1" rev="0" advAuto="0" spid="348" grpId="5"/>
      <p:bldP build="whole" bldLvl="1" animBg="1" rev="0" advAuto="0" spid="339" grpId="4"/>
      <p:bldP build="whole" bldLvl="1" animBg="1" rev="0" advAuto="0" spid="353" grpId="10"/>
      <p:bldP build="whole" bldLvl="1" animBg="1" rev="0" advAuto="0" spid="356" grpId="13"/>
      <p:bldP build="whole" bldLvl="1" animBg="1" rev="0" advAuto="0" spid="345" grpId="16"/>
      <p:bldP build="whole" bldLvl="1" animBg="1" rev="0" advAuto="0" spid="341" grpId="8"/>
      <p:bldP build="whole" bldLvl="1" animBg="1" rev="0" advAuto="0" spid="340" grpId="7"/>
      <p:bldP build="whole" bldLvl="1" animBg="1" rev="0" advAuto="0" spid="342" grpId="1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TextBox 3"/>
          <p:cNvSpPr txBox="1"/>
          <p:nvPr/>
        </p:nvSpPr>
        <p:spPr>
          <a:xfrm>
            <a:off x="731823" y="799408"/>
            <a:ext cx="1881360" cy="716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221" tIns="28221" rIns="28221" bIns="28221">
            <a:spAutoFit/>
          </a:bodyPr>
          <a:lstStyle>
            <a:lvl1pPr>
              <a:defRPr b="1" sz="3700">
                <a:solidFill>
                  <a:schemeClr val="accent3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目 录</a:t>
            </a:r>
          </a:p>
        </p:txBody>
      </p:sp>
      <p:sp>
        <p:nvSpPr>
          <p:cNvPr id="1125" name="Straight Connector 22"/>
          <p:cNvSpPr/>
          <p:nvPr/>
        </p:nvSpPr>
        <p:spPr>
          <a:xfrm>
            <a:off x="558337" y="1426320"/>
            <a:ext cx="2022463" cy="1"/>
          </a:xfrm>
          <a:prstGeom prst="line">
            <a:avLst/>
          </a:prstGeom>
          <a:ln>
            <a:solidFill>
              <a:srgbClr val="FDA8F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26" name="Straight Connector 53"/>
          <p:cNvSpPr/>
          <p:nvPr/>
        </p:nvSpPr>
        <p:spPr>
          <a:xfrm flipH="1">
            <a:off x="1115004" y="1433920"/>
            <a:ext cx="1" cy="1246701"/>
          </a:xfrm>
          <a:prstGeom prst="line">
            <a:avLst/>
          </a:prstGeom>
          <a:ln>
            <a:solidFill>
              <a:srgbClr val="FDA8F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27" name="Straight Connector 55"/>
          <p:cNvSpPr/>
          <p:nvPr/>
        </p:nvSpPr>
        <p:spPr>
          <a:xfrm flipV="1">
            <a:off x="1115002" y="2325191"/>
            <a:ext cx="1387504" cy="360949"/>
          </a:xfrm>
          <a:prstGeom prst="line">
            <a:avLst/>
          </a:prstGeom>
          <a:ln>
            <a:solidFill>
              <a:srgbClr val="FDA8F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28" name="Straight Connector 57"/>
          <p:cNvSpPr/>
          <p:nvPr/>
        </p:nvSpPr>
        <p:spPr>
          <a:xfrm>
            <a:off x="2808227" y="2787981"/>
            <a:ext cx="1" cy="243326"/>
          </a:xfrm>
          <a:prstGeom prst="line">
            <a:avLst/>
          </a:prstGeom>
          <a:ln>
            <a:solidFill>
              <a:srgbClr val="FDA8F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29" name="Straight Connector 58"/>
          <p:cNvSpPr/>
          <p:nvPr/>
        </p:nvSpPr>
        <p:spPr>
          <a:xfrm flipV="1">
            <a:off x="2808226" y="2675880"/>
            <a:ext cx="1387504" cy="360949"/>
          </a:xfrm>
          <a:prstGeom prst="line">
            <a:avLst/>
          </a:prstGeom>
          <a:ln>
            <a:solidFill>
              <a:srgbClr val="FDA8F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30" name="Straight Connector 60"/>
          <p:cNvSpPr/>
          <p:nvPr/>
        </p:nvSpPr>
        <p:spPr>
          <a:xfrm>
            <a:off x="4467669" y="3138670"/>
            <a:ext cx="1" cy="243326"/>
          </a:xfrm>
          <a:prstGeom prst="line">
            <a:avLst/>
          </a:prstGeom>
          <a:ln>
            <a:solidFill>
              <a:srgbClr val="A6A6A6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31" name="Straight Connector 61"/>
          <p:cNvSpPr/>
          <p:nvPr/>
        </p:nvSpPr>
        <p:spPr>
          <a:xfrm flipV="1">
            <a:off x="4467669" y="3026566"/>
            <a:ext cx="1387504" cy="360949"/>
          </a:xfrm>
          <a:prstGeom prst="line">
            <a:avLst/>
          </a:prstGeom>
          <a:ln>
            <a:solidFill>
              <a:srgbClr val="FDA8F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32" name="Straight Connector 63"/>
          <p:cNvSpPr/>
          <p:nvPr/>
        </p:nvSpPr>
        <p:spPr>
          <a:xfrm>
            <a:off x="6171155" y="3489356"/>
            <a:ext cx="1" cy="243326"/>
          </a:xfrm>
          <a:prstGeom prst="line">
            <a:avLst/>
          </a:prstGeom>
          <a:ln>
            <a:solidFill>
              <a:srgbClr val="A6A6A6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33" name="Straight Connector 64"/>
          <p:cNvSpPr/>
          <p:nvPr/>
        </p:nvSpPr>
        <p:spPr>
          <a:xfrm flipV="1">
            <a:off x="6171155" y="3377253"/>
            <a:ext cx="1387504" cy="360949"/>
          </a:xfrm>
          <a:prstGeom prst="line">
            <a:avLst/>
          </a:prstGeom>
          <a:ln>
            <a:solidFill>
              <a:srgbClr val="FDA8F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34" name="Rectangle 71"/>
          <p:cNvSpPr txBox="1"/>
          <p:nvPr/>
        </p:nvSpPr>
        <p:spPr>
          <a:xfrm>
            <a:off x="1079066" y="3879551"/>
            <a:ext cx="3276909" cy="488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221" tIns="28221" rIns="28221" bIns="28221">
            <a:spAutoFit/>
          </a:bodyPr>
          <a:lstStyle>
            <a:lvl1pPr>
              <a:defRPr b="1" sz="12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此处添加详细文本描述，建议与标题相关并符合整体语言风格，语言描述尽量简洁生动。</a:t>
            </a:r>
          </a:p>
        </p:txBody>
      </p:sp>
      <p:grpSp>
        <p:nvGrpSpPr>
          <p:cNvPr id="1137" name="组合 31"/>
          <p:cNvGrpSpPr/>
          <p:nvPr/>
        </p:nvGrpSpPr>
        <p:grpSpPr>
          <a:xfrm>
            <a:off x="2082899" y="1790719"/>
            <a:ext cx="1068947" cy="1068945"/>
            <a:chOff x="0" y="0"/>
            <a:chExt cx="1068945" cy="1068943"/>
          </a:xfrm>
        </p:grpSpPr>
        <p:sp>
          <p:nvSpPr>
            <p:cNvPr id="1135" name="同心圆 32"/>
            <p:cNvSpPr/>
            <p:nvPr/>
          </p:nvSpPr>
          <p:spPr>
            <a:xfrm>
              <a:off x="0" y="0"/>
              <a:ext cx="1068947" cy="1068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54" y="10800"/>
                  </a:moveTo>
                  <a:cubicBezTo>
                    <a:pt x="1054" y="16183"/>
                    <a:pt x="5417" y="20546"/>
                    <a:pt x="10800" y="20546"/>
                  </a:cubicBezTo>
                  <a:cubicBezTo>
                    <a:pt x="16183" y="20546"/>
                    <a:pt x="20546" y="16183"/>
                    <a:pt x="20546" y="10800"/>
                  </a:cubicBezTo>
                  <a:cubicBezTo>
                    <a:pt x="20546" y="5417"/>
                    <a:pt x="16183" y="1054"/>
                    <a:pt x="10800" y="1054"/>
                  </a:cubicBezTo>
                  <a:cubicBezTo>
                    <a:pt x="5417" y="1054"/>
                    <a:pt x="1054" y="5417"/>
                    <a:pt x="1054" y="10800"/>
                  </a:cubicBezTo>
                  <a:close/>
                </a:path>
              </a:pathLst>
            </a:cu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136" name="椭圆 33"/>
            <p:cNvSpPr/>
            <p:nvPr/>
          </p:nvSpPr>
          <p:spPr>
            <a:xfrm>
              <a:off x="23330" y="23330"/>
              <a:ext cx="1022287" cy="1022285"/>
            </a:xfrm>
            <a:prstGeom prst="ellipse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1138" name="TextBox 34"/>
          <p:cNvSpPr txBox="1"/>
          <p:nvPr/>
        </p:nvSpPr>
        <p:spPr>
          <a:xfrm>
            <a:off x="2273485" y="2036528"/>
            <a:ext cx="704655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输入您的标题</a:t>
            </a:r>
          </a:p>
        </p:txBody>
      </p:sp>
      <p:grpSp>
        <p:nvGrpSpPr>
          <p:cNvPr id="1141" name="组合 35"/>
          <p:cNvGrpSpPr/>
          <p:nvPr/>
        </p:nvGrpSpPr>
        <p:grpSpPr>
          <a:xfrm>
            <a:off x="3939311" y="2134954"/>
            <a:ext cx="1053565" cy="1053563"/>
            <a:chOff x="0" y="0"/>
            <a:chExt cx="1053563" cy="1053562"/>
          </a:xfrm>
        </p:grpSpPr>
        <p:sp>
          <p:nvSpPr>
            <p:cNvPr id="1139" name="同心圆 37"/>
            <p:cNvSpPr/>
            <p:nvPr/>
          </p:nvSpPr>
          <p:spPr>
            <a:xfrm>
              <a:off x="0" y="-1"/>
              <a:ext cx="1053565" cy="1053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54" y="10800"/>
                  </a:moveTo>
                  <a:cubicBezTo>
                    <a:pt x="1054" y="16183"/>
                    <a:pt x="5417" y="20546"/>
                    <a:pt x="10800" y="20546"/>
                  </a:cubicBezTo>
                  <a:cubicBezTo>
                    <a:pt x="16183" y="20546"/>
                    <a:pt x="20546" y="16183"/>
                    <a:pt x="20546" y="10800"/>
                  </a:cubicBezTo>
                  <a:cubicBezTo>
                    <a:pt x="20546" y="5417"/>
                    <a:pt x="16183" y="1054"/>
                    <a:pt x="10800" y="1054"/>
                  </a:cubicBezTo>
                  <a:cubicBezTo>
                    <a:pt x="5417" y="1054"/>
                    <a:pt x="1054" y="5417"/>
                    <a:pt x="1054" y="10800"/>
                  </a:cubicBezTo>
                  <a:close/>
                </a:path>
              </a:pathLst>
            </a:cu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140" name="椭圆 39"/>
            <p:cNvSpPr/>
            <p:nvPr/>
          </p:nvSpPr>
          <p:spPr>
            <a:xfrm>
              <a:off x="22994" y="22994"/>
              <a:ext cx="1007575" cy="1007573"/>
            </a:xfrm>
            <a:prstGeom prst="ellipse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1142" name="TextBox 40"/>
          <p:cNvSpPr txBox="1"/>
          <p:nvPr/>
        </p:nvSpPr>
        <p:spPr>
          <a:xfrm>
            <a:off x="4090856" y="2370215"/>
            <a:ext cx="879026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输入您的标题</a:t>
            </a:r>
          </a:p>
        </p:txBody>
      </p:sp>
      <p:grpSp>
        <p:nvGrpSpPr>
          <p:cNvPr id="1145" name="组合 41"/>
          <p:cNvGrpSpPr/>
          <p:nvPr/>
        </p:nvGrpSpPr>
        <p:grpSpPr>
          <a:xfrm>
            <a:off x="5618496" y="2530573"/>
            <a:ext cx="1053565" cy="1053564"/>
            <a:chOff x="0" y="0"/>
            <a:chExt cx="1053563" cy="1053562"/>
          </a:xfrm>
        </p:grpSpPr>
        <p:sp>
          <p:nvSpPr>
            <p:cNvPr id="1143" name="同心圆 42"/>
            <p:cNvSpPr/>
            <p:nvPr/>
          </p:nvSpPr>
          <p:spPr>
            <a:xfrm>
              <a:off x="0" y="-1"/>
              <a:ext cx="1053565" cy="1053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54" y="10800"/>
                  </a:moveTo>
                  <a:cubicBezTo>
                    <a:pt x="1054" y="16183"/>
                    <a:pt x="5417" y="20546"/>
                    <a:pt x="10800" y="20546"/>
                  </a:cubicBezTo>
                  <a:cubicBezTo>
                    <a:pt x="16183" y="20546"/>
                    <a:pt x="20546" y="16183"/>
                    <a:pt x="20546" y="10800"/>
                  </a:cubicBezTo>
                  <a:cubicBezTo>
                    <a:pt x="20546" y="5417"/>
                    <a:pt x="16183" y="1054"/>
                    <a:pt x="10800" y="1054"/>
                  </a:cubicBezTo>
                  <a:cubicBezTo>
                    <a:pt x="5417" y="1054"/>
                    <a:pt x="1054" y="5417"/>
                    <a:pt x="1054" y="10800"/>
                  </a:cubicBezTo>
                  <a:close/>
                </a:path>
              </a:pathLst>
            </a:cu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144" name="椭圆 43"/>
            <p:cNvSpPr/>
            <p:nvPr/>
          </p:nvSpPr>
          <p:spPr>
            <a:xfrm>
              <a:off x="22994" y="22994"/>
              <a:ext cx="1007575" cy="1007573"/>
            </a:xfrm>
            <a:prstGeom prst="ellipse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1146" name="TextBox 44"/>
          <p:cNvSpPr txBox="1"/>
          <p:nvPr/>
        </p:nvSpPr>
        <p:spPr>
          <a:xfrm>
            <a:off x="5804470" y="2802662"/>
            <a:ext cx="88174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输入您的标题</a:t>
            </a:r>
          </a:p>
        </p:txBody>
      </p:sp>
      <p:grpSp>
        <p:nvGrpSpPr>
          <p:cNvPr id="1149" name="组合 45"/>
          <p:cNvGrpSpPr/>
          <p:nvPr/>
        </p:nvGrpSpPr>
        <p:grpSpPr>
          <a:xfrm>
            <a:off x="7346064" y="2870724"/>
            <a:ext cx="1053565" cy="1053563"/>
            <a:chOff x="0" y="0"/>
            <a:chExt cx="1053563" cy="1053562"/>
          </a:xfrm>
        </p:grpSpPr>
        <p:sp>
          <p:nvSpPr>
            <p:cNvPr id="1147" name="同心圆 46"/>
            <p:cNvSpPr/>
            <p:nvPr/>
          </p:nvSpPr>
          <p:spPr>
            <a:xfrm>
              <a:off x="0" y="-1"/>
              <a:ext cx="1053565" cy="1053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54" y="10800"/>
                  </a:moveTo>
                  <a:cubicBezTo>
                    <a:pt x="1054" y="16183"/>
                    <a:pt x="5417" y="20546"/>
                    <a:pt x="10800" y="20546"/>
                  </a:cubicBezTo>
                  <a:cubicBezTo>
                    <a:pt x="16183" y="20546"/>
                    <a:pt x="20546" y="16183"/>
                    <a:pt x="20546" y="10800"/>
                  </a:cubicBezTo>
                  <a:cubicBezTo>
                    <a:pt x="20546" y="5417"/>
                    <a:pt x="16183" y="1054"/>
                    <a:pt x="10800" y="1054"/>
                  </a:cubicBezTo>
                  <a:cubicBezTo>
                    <a:pt x="5417" y="1054"/>
                    <a:pt x="1054" y="5417"/>
                    <a:pt x="1054" y="10800"/>
                  </a:cubicBezTo>
                  <a:close/>
                </a:path>
              </a:pathLst>
            </a:cu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148" name="椭圆 47"/>
            <p:cNvSpPr/>
            <p:nvPr/>
          </p:nvSpPr>
          <p:spPr>
            <a:xfrm>
              <a:off x="22994" y="22994"/>
              <a:ext cx="1007575" cy="1007573"/>
            </a:xfrm>
            <a:prstGeom prst="ellipse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1150" name="TextBox 48"/>
          <p:cNvSpPr txBox="1"/>
          <p:nvPr/>
        </p:nvSpPr>
        <p:spPr>
          <a:xfrm>
            <a:off x="7523922" y="3171278"/>
            <a:ext cx="887202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输入您的标题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0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5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Class="entr" nodeType="after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Class="entr" nodeType="afterEffect" presetSubtype="1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3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Class="entr" nodeType="after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Class="entr" nodeType="after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Class="entr" nodeType="after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Class="entr" nodeType="afterEffect" presetSubtype="1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51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Class="entr" nodeType="after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5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Class="entr" nodeType="afterEffect" presetSubtype="16" presetID="23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Class="entr" nodeType="afterEffect" presetSubtype="4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Class="entr" nodeType="afterEffect" presetSubtype="1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69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Class="entr" nodeType="afterEffect" presetSubtype="8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3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Class="entr" nodeType="afterEffect" presetSubtype="16" presetID="23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Class="entr" nodeType="afterEffect" presetSubtype="4" presetID="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Class="entr" nodeType="afterEffect" presetID="9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7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42" grpId="10"/>
      <p:bldP build="whole" bldLvl="1" animBg="1" rev="0" advAuto="0" spid="1149" grpId="17"/>
      <p:bldP build="whole" bldLvl="1" animBg="1" rev="0" advAuto="0" spid="1125" grpId="2"/>
      <p:bldP build="whole" bldLvl="1" animBg="1" rev="0" advAuto="0" spid="1145" grpId="13"/>
      <p:bldP build="whole" bldLvl="1" animBg="1" rev="0" advAuto="0" spid="1137" grpId="5"/>
      <p:bldP build="whole" bldLvl="1" animBg="1" rev="0" advAuto="0" spid="1126" grpId="3"/>
      <p:bldP build="whole" bldLvl="1" animBg="1" rev="0" advAuto="0" spid="1129" grpId="8"/>
      <p:bldP build="whole" bldLvl="1" animBg="1" rev="0" advAuto="0" spid="1130" grpId="11"/>
      <p:bldP build="whole" bldLvl="1" animBg="1" rev="0" advAuto="0" spid="1141" grpId="9"/>
      <p:bldP build="whole" bldLvl="1" animBg="1" rev="0" advAuto="0" spid="1127" grpId="4"/>
      <p:bldP build="whole" bldLvl="1" animBg="1" rev="0" advAuto="0" spid="1146" grpId="14"/>
      <p:bldP build="whole" bldLvl="1" animBg="1" rev="0" advAuto="0" spid="1124" grpId="1"/>
      <p:bldP build="whole" bldLvl="1" animBg="1" rev="0" advAuto="0" spid="1150" grpId="18"/>
      <p:bldP build="whole" bldLvl="1" animBg="1" rev="0" advAuto="0" spid="1133" grpId="16"/>
      <p:bldP build="whole" bldLvl="1" animBg="1" rev="0" advAuto="0" spid="1134" grpId="19"/>
      <p:bldP build="whole" bldLvl="1" animBg="1" rev="0" advAuto="0" spid="1132" grpId="15"/>
      <p:bldP build="whole" bldLvl="1" animBg="1" rev="0" advAuto="0" spid="1128" grpId="7"/>
      <p:bldP build="whole" bldLvl="1" animBg="1" rev="0" advAuto="0" spid="1138" grpId="6"/>
      <p:bldP build="whole" bldLvl="1" animBg="1" rev="0" advAuto="0" spid="1131" grpId="1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Slide Number Placeholder 2"/>
          <p:cNvSpPr txBox="1"/>
          <p:nvPr>
            <p:ph type="sldNum" sz="quarter" idx="4294967295"/>
          </p:nvPr>
        </p:nvSpPr>
        <p:spPr>
          <a:xfrm>
            <a:off x="8394347" y="309939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178" name="Group 3"/>
          <p:cNvGrpSpPr/>
          <p:nvPr/>
        </p:nvGrpSpPr>
        <p:grpSpPr>
          <a:xfrm>
            <a:off x="3503690" y="1094352"/>
            <a:ext cx="2111502" cy="3858370"/>
            <a:chOff x="0" y="0"/>
            <a:chExt cx="2111500" cy="3858368"/>
          </a:xfrm>
        </p:grpSpPr>
        <p:sp>
          <p:nvSpPr>
            <p:cNvPr id="1153" name="Freeform 5"/>
            <p:cNvSpPr/>
            <p:nvPr/>
          </p:nvSpPr>
          <p:spPr>
            <a:xfrm>
              <a:off x="74784" y="1359236"/>
              <a:ext cx="1254496" cy="1292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146" fill="norm" stroke="1" extrusionOk="0">
                  <a:moveTo>
                    <a:pt x="21322" y="15745"/>
                  </a:moveTo>
                  <a:cubicBezTo>
                    <a:pt x="20965" y="14486"/>
                    <a:pt x="19064" y="14543"/>
                    <a:pt x="16152" y="14772"/>
                  </a:cubicBezTo>
                  <a:cubicBezTo>
                    <a:pt x="13954" y="15001"/>
                    <a:pt x="8903" y="15401"/>
                    <a:pt x="9408" y="8707"/>
                  </a:cubicBezTo>
                  <a:cubicBezTo>
                    <a:pt x="11696" y="8621"/>
                    <a:pt x="11696" y="8621"/>
                    <a:pt x="11696" y="8621"/>
                  </a:cubicBezTo>
                  <a:cubicBezTo>
                    <a:pt x="12468" y="8621"/>
                    <a:pt x="12438" y="8192"/>
                    <a:pt x="11993" y="7591"/>
                  </a:cubicBezTo>
                  <a:cubicBezTo>
                    <a:pt x="11993" y="7591"/>
                    <a:pt x="8546" y="2642"/>
                    <a:pt x="7001" y="496"/>
                  </a:cubicBezTo>
                  <a:cubicBezTo>
                    <a:pt x="6585" y="-76"/>
                    <a:pt x="6258" y="-248"/>
                    <a:pt x="5753" y="496"/>
                  </a:cubicBezTo>
                  <a:cubicBezTo>
                    <a:pt x="4000" y="2527"/>
                    <a:pt x="1356" y="6189"/>
                    <a:pt x="168" y="7763"/>
                  </a:cubicBezTo>
                  <a:cubicBezTo>
                    <a:pt x="79" y="7877"/>
                    <a:pt x="-278" y="8535"/>
                    <a:pt x="435" y="8621"/>
                  </a:cubicBezTo>
                  <a:cubicBezTo>
                    <a:pt x="1267" y="8707"/>
                    <a:pt x="3109" y="8764"/>
                    <a:pt x="3109" y="8764"/>
                  </a:cubicBezTo>
                  <a:cubicBezTo>
                    <a:pt x="2485" y="21180"/>
                    <a:pt x="10121" y="21180"/>
                    <a:pt x="16568" y="21123"/>
                  </a:cubicBezTo>
                  <a:cubicBezTo>
                    <a:pt x="17727" y="21352"/>
                    <a:pt x="21203" y="19893"/>
                    <a:pt x="21322" y="15745"/>
                  </a:cubicBezTo>
                  <a:close/>
                </a:path>
              </a:pathLst>
            </a:cu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54" name="Freeform 6"/>
            <p:cNvSpPr/>
            <p:nvPr/>
          </p:nvSpPr>
          <p:spPr>
            <a:xfrm>
              <a:off x="857616" y="723759"/>
              <a:ext cx="1253885" cy="1293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129" fill="norm" stroke="1" extrusionOk="0">
                  <a:moveTo>
                    <a:pt x="0" y="15706"/>
                  </a:moveTo>
                  <a:cubicBezTo>
                    <a:pt x="327" y="14478"/>
                    <a:pt x="2258" y="14535"/>
                    <a:pt x="5140" y="14764"/>
                  </a:cubicBezTo>
                  <a:cubicBezTo>
                    <a:pt x="7368" y="14992"/>
                    <a:pt x="12419" y="15392"/>
                    <a:pt x="11914" y="8706"/>
                  </a:cubicBezTo>
                  <a:cubicBezTo>
                    <a:pt x="9626" y="8621"/>
                    <a:pt x="9626" y="8621"/>
                    <a:pt x="9626" y="8621"/>
                  </a:cubicBezTo>
                  <a:cubicBezTo>
                    <a:pt x="8824" y="8621"/>
                    <a:pt x="8854" y="8192"/>
                    <a:pt x="9329" y="7592"/>
                  </a:cubicBezTo>
                  <a:cubicBezTo>
                    <a:pt x="9329" y="7592"/>
                    <a:pt x="12746" y="2649"/>
                    <a:pt x="14321" y="506"/>
                  </a:cubicBezTo>
                  <a:cubicBezTo>
                    <a:pt x="14737" y="-65"/>
                    <a:pt x="15064" y="-265"/>
                    <a:pt x="15569" y="506"/>
                  </a:cubicBezTo>
                  <a:cubicBezTo>
                    <a:pt x="17322" y="2535"/>
                    <a:pt x="19966" y="6164"/>
                    <a:pt x="21154" y="7735"/>
                  </a:cubicBezTo>
                  <a:cubicBezTo>
                    <a:pt x="21214" y="7878"/>
                    <a:pt x="21600" y="8535"/>
                    <a:pt x="20887" y="8621"/>
                  </a:cubicBezTo>
                  <a:cubicBezTo>
                    <a:pt x="20055" y="8706"/>
                    <a:pt x="18213" y="8764"/>
                    <a:pt x="18213" y="8764"/>
                  </a:cubicBezTo>
                  <a:cubicBezTo>
                    <a:pt x="18837" y="21164"/>
                    <a:pt x="11171" y="21164"/>
                    <a:pt x="4754" y="21106"/>
                  </a:cubicBezTo>
                  <a:cubicBezTo>
                    <a:pt x="3595" y="21335"/>
                    <a:pt x="119" y="19878"/>
                    <a:pt x="0" y="15706"/>
                  </a:cubicBezTo>
                  <a:close/>
                </a:path>
              </a:pathLst>
            </a:cu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55" name="Freeform 7"/>
            <p:cNvSpPr/>
            <p:nvPr/>
          </p:nvSpPr>
          <p:spPr>
            <a:xfrm>
              <a:off x="0" y="0"/>
              <a:ext cx="1254613" cy="1293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129" fill="norm" stroke="1" extrusionOk="0">
                  <a:moveTo>
                    <a:pt x="21312" y="15706"/>
                  </a:moveTo>
                  <a:cubicBezTo>
                    <a:pt x="20985" y="14478"/>
                    <a:pt x="19054" y="14535"/>
                    <a:pt x="16172" y="14764"/>
                  </a:cubicBezTo>
                  <a:cubicBezTo>
                    <a:pt x="13944" y="14992"/>
                    <a:pt x="8893" y="15392"/>
                    <a:pt x="9398" y="8706"/>
                  </a:cubicBezTo>
                  <a:cubicBezTo>
                    <a:pt x="11686" y="8621"/>
                    <a:pt x="11686" y="8621"/>
                    <a:pt x="11686" y="8621"/>
                  </a:cubicBezTo>
                  <a:cubicBezTo>
                    <a:pt x="12488" y="8621"/>
                    <a:pt x="12458" y="8192"/>
                    <a:pt x="11983" y="7592"/>
                  </a:cubicBezTo>
                  <a:cubicBezTo>
                    <a:pt x="11983" y="7592"/>
                    <a:pt x="8566" y="2649"/>
                    <a:pt x="6991" y="506"/>
                  </a:cubicBezTo>
                  <a:cubicBezTo>
                    <a:pt x="6575" y="-65"/>
                    <a:pt x="6248" y="-265"/>
                    <a:pt x="5743" y="506"/>
                  </a:cubicBezTo>
                  <a:cubicBezTo>
                    <a:pt x="3990" y="2535"/>
                    <a:pt x="1346" y="6192"/>
                    <a:pt x="158" y="7735"/>
                  </a:cubicBezTo>
                  <a:cubicBezTo>
                    <a:pt x="98" y="7878"/>
                    <a:pt x="-288" y="8535"/>
                    <a:pt x="425" y="8621"/>
                  </a:cubicBezTo>
                  <a:cubicBezTo>
                    <a:pt x="1257" y="8706"/>
                    <a:pt x="3099" y="8764"/>
                    <a:pt x="3099" y="8764"/>
                  </a:cubicBezTo>
                  <a:cubicBezTo>
                    <a:pt x="2475" y="21164"/>
                    <a:pt x="10141" y="21164"/>
                    <a:pt x="16558" y="21106"/>
                  </a:cubicBezTo>
                  <a:cubicBezTo>
                    <a:pt x="17717" y="21335"/>
                    <a:pt x="21193" y="19878"/>
                    <a:pt x="21312" y="15706"/>
                  </a:cubicBezTo>
                  <a:close/>
                </a:path>
              </a:pathLst>
            </a:cu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56" name="Freeform 8"/>
            <p:cNvSpPr/>
            <p:nvPr/>
          </p:nvSpPr>
          <p:spPr>
            <a:xfrm>
              <a:off x="929327" y="60663"/>
              <a:ext cx="78365" cy="334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55" y="21600"/>
                  </a:moveTo>
                  <a:lnTo>
                    <a:pt x="0" y="21385"/>
                  </a:lnTo>
                  <a:lnTo>
                    <a:pt x="2445" y="0"/>
                  </a:lnTo>
                  <a:lnTo>
                    <a:pt x="21600" y="0"/>
                  </a:lnTo>
                  <a:lnTo>
                    <a:pt x="19155" y="21600"/>
                  </a:lnTo>
                  <a:close/>
                </a:path>
              </a:pathLst>
            </a:cu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57" name="Freeform 9"/>
            <p:cNvSpPr/>
            <p:nvPr/>
          </p:nvSpPr>
          <p:spPr>
            <a:xfrm>
              <a:off x="1120062" y="60663"/>
              <a:ext cx="76887" cy="335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69" y="21438"/>
                  </a:moveTo>
                  <a:lnTo>
                    <a:pt x="0" y="21600"/>
                  </a:lnTo>
                  <a:lnTo>
                    <a:pt x="2285" y="0"/>
                  </a:lnTo>
                  <a:lnTo>
                    <a:pt x="21600" y="14"/>
                  </a:lnTo>
                  <a:lnTo>
                    <a:pt x="18069" y="21438"/>
                  </a:lnTo>
                  <a:close/>
                </a:path>
              </a:pathLst>
            </a:cu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58" name="Freeform 10"/>
            <p:cNvSpPr/>
            <p:nvPr/>
          </p:nvSpPr>
          <p:spPr>
            <a:xfrm>
              <a:off x="995862" y="60663"/>
              <a:ext cx="136030" cy="335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91" y="21600"/>
                  </a:moveTo>
                  <a:lnTo>
                    <a:pt x="0" y="21586"/>
                  </a:lnTo>
                  <a:lnTo>
                    <a:pt x="1291" y="0"/>
                  </a:lnTo>
                  <a:lnTo>
                    <a:pt x="21600" y="0"/>
                  </a:lnTo>
                  <a:lnTo>
                    <a:pt x="20191" y="21600"/>
                  </a:lnTo>
                  <a:close/>
                </a:path>
              </a:pathLst>
            </a:cu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59" name="Freeform 11"/>
            <p:cNvSpPr/>
            <p:nvPr/>
          </p:nvSpPr>
          <p:spPr>
            <a:xfrm>
              <a:off x="929327" y="3347179"/>
              <a:ext cx="258750" cy="511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32" fill="norm" stroke="1" extrusionOk="0">
                  <a:moveTo>
                    <a:pt x="5546" y="2467"/>
                  </a:moveTo>
                  <a:cubicBezTo>
                    <a:pt x="5546" y="2467"/>
                    <a:pt x="8319" y="-259"/>
                    <a:pt x="10216" y="20"/>
                  </a:cubicBezTo>
                  <a:cubicBezTo>
                    <a:pt x="12259" y="300"/>
                    <a:pt x="15032" y="-119"/>
                    <a:pt x="15616" y="1978"/>
                  </a:cubicBezTo>
                  <a:cubicBezTo>
                    <a:pt x="16200" y="1768"/>
                    <a:pt x="17805" y="160"/>
                    <a:pt x="19557" y="90"/>
                  </a:cubicBezTo>
                  <a:cubicBezTo>
                    <a:pt x="21162" y="90"/>
                    <a:pt x="21600" y="1209"/>
                    <a:pt x="21600" y="1209"/>
                  </a:cubicBezTo>
                  <a:cubicBezTo>
                    <a:pt x="11384" y="20432"/>
                    <a:pt x="11384" y="20432"/>
                    <a:pt x="11384" y="20432"/>
                  </a:cubicBezTo>
                  <a:cubicBezTo>
                    <a:pt x="0" y="1139"/>
                    <a:pt x="0" y="1139"/>
                    <a:pt x="0" y="1139"/>
                  </a:cubicBezTo>
                  <a:cubicBezTo>
                    <a:pt x="0" y="1139"/>
                    <a:pt x="3503" y="-1168"/>
                    <a:pt x="5546" y="2467"/>
                  </a:cubicBezTo>
                  <a:close/>
                </a:path>
              </a:pathLst>
            </a:cu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60" name="Freeform 12"/>
            <p:cNvSpPr/>
            <p:nvPr/>
          </p:nvSpPr>
          <p:spPr>
            <a:xfrm>
              <a:off x="1016562" y="3665585"/>
              <a:ext cx="94630" cy="19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356" fill="norm" stroke="1" extrusionOk="0">
                  <a:moveTo>
                    <a:pt x="0" y="1795"/>
                  </a:moveTo>
                  <a:cubicBezTo>
                    <a:pt x="11200" y="19356"/>
                    <a:pt x="11200" y="19356"/>
                    <a:pt x="11200" y="19356"/>
                  </a:cubicBezTo>
                  <a:cubicBezTo>
                    <a:pt x="21600" y="1795"/>
                    <a:pt x="21600" y="1795"/>
                    <a:pt x="21600" y="1795"/>
                  </a:cubicBezTo>
                  <a:cubicBezTo>
                    <a:pt x="21600" y="1795"/>
                    <a:pt x="10800" y="-2244"/>
                    <a:pt x="0" y="1795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61" name="Rectangle 13"/>
            <p:cNvSpPr/>
            <p:nvPr/>
          </p:nvSpPr>
          <p:spPr>
            <a:xfrm>
              <a:off x="938198" y="60663"/>
              <a:ext cx="261707" cy="235832"/>
            </a:xfrm>
            <a:prstGeom prst="rect">
              <a:avLst/>
            </a:prstGeom>
            <a:blipFill rotWithShape="1">
              <a:blip r:embed="rId8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62" name="Freeform 14"/>
            <p:cNvSpPr/>
            <p:nvPr/>
          </p:nvSpPr>
          <p:spPr>
            <a:xfrm>
              <a:off x="929327" y="961111"/>
              <a:ext cx="328243" cy="2449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66" y="21600"/>
                  </a:moveTo>
                  <a:cubicBezTo>
                    <a:pt x="4596" y="3793"/>
                    <a:pt x="4596" y="3793"/>
                    <a:pt x="4596" y="3793"/>
                  </a:cubicBezTo>
                  <a:cubicBezTo>
                    <a:pt x="15051" y="3361"/>
                    <a:pt x="20911" y="3284"/>
                    <a:pt x="21600" y="2883"/>
                  </a:cubicBezTo>
                  <a:cubicBezTo>
                    <a:pt x="21370" y="0"/>
                    <a:pt x="21370" y="0"/>
                    <a:pt x="21370" y="0"/>
                  </a:cubicBezTo>
                  <a:cubicBezTo>
                    <a:pt x="19647" y="1434"/>
                    <a:pt x="345" y="2837"/>
                    <a:pt x="345" y="3484"/>
                  </a:cubicBezTo>
                  <a:cubicBezTo>
                    <a:pt x="0" y="21292"/>
                    <a:pt x="0" y="21292"/>
                    <a:pt x="0" y="21292"/>
                  </a:cubicBezTo>
                  <a:cubicBezTo>
                    <a:pt x="1609" y="21030"/>
                    <a:pt x="3447" y="21091"/>
                    <a:pt x="4366" y="21600"/>
                  </a:cubicBezTo>
                  <a:close/>
                </a:path>
              </a:pathLst>
            </a:cu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63" name="Freeform 15"/>
            <p:cNvSpPr/>
            <p:nvPr/>
          </p:nvSpPr>
          <p:spPr>
            <a:xfrm>
              <a:off x="853920" y="1684871"/>
              <a:ext cx="335636" cy="1721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88" y="21600"/>
                  </a:moveTo>
                  <a:cubicBezTo>
                    <a:pt x="17325" y="5620"/>
                    <a:pt x="17325" y="5620"/>
                    <a:pt x="17325" y="5620"/>
                  </a:cubicBezTo>
                  <a:cubicBezTo>
                    <a:pt x="6637" y="4983"/>
                    <a:pt x="675" y="4851"/>
                    <a:pt x="0" y="428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25" y="2129"/>
                    <a:pt x="21600" y="4215"/>
                    <a:pt x="21600" y="5159"/>
                  </a:cubicBezTo>
                  <a:cubicBezTo>
                    <a:pt x="21488" y="21249"/>
                    <a:pt x="21488" y="21249"/>
                    <a:pt x="21488" y="21249"/>
                  </a:cubicBezTo>
                  <a:cubicBezTo>
                    <a:pt x="20925" y="20744"/>
                    <a:pt x="18450" y="20788"/>
                    <a:pt x="16988" y="21600"/>
                  </a:cubicBezTo>
                  <a:close/>
                </a:path>
              </a:pathLst>
            </a:cu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64" name="Freeform 16"/>
            <p:cNvSpPr/>
            <p:nvPr/>
          </p:nvSpPr>
          <p:spPr>
            <a:xfrm>
              <a:off x="993645" y="2321395"/>
              <a:ext cx="339332" cy="1087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905" y="21531"/>
                  </a:moveTo>
                  <a:cubicBezTo>
                    <a:pt x="8239" y="8543"/>
                    <a:pt x="8239" y="8543"/>
                    <a:pt x="8239" y="8543"/>
                  </a:cubicBezTo>
                  <a:cubicBezTo>
                    <a:pt x="18816" y="7536"/>
                    <a:pt x="20932" y="7675"/>
                    <a:pt x="21600" y="6737"/>
                  </a:cubicBezTo>
                  <a:cubicBezTo>
                    <a:pt x="21377" y="0"/>
                    <a:pt x="21377" y="0"/>
                    <a:pt x="21377" y="0"/>
                  </a:cubicBezTo>
                  <a:cubicBezTo>
                    <a:pt x="19596" y="3334"/>
                    <a:pt x="0" y="6633"/>
                    <a:pt x="0" y="8126"/>
                  </a:cubicBezTo>
                  <a:cubicBezTo>
                    <a:pt x="111" y="21600"/>
                    <a:pt x="111" y="21600"/>
                    <a:pt x="111" y="21600"/>
                  </a:cubicBezTo>
                  <a:cubicBezTo>
                    <a:pt x="2338" y="20211"/>
                    <a:pt x="6569" y="20246"/>
                    <a:pt x="7905" y="21531"/>
                  </a:cubicBezTo>
                  <a:close/>
                </a:path>
              </a:pathLst>
            </a:cu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65" name="Freeform 56"/>
            <p:cNvSpPr/>
            <p:nvPr/>
          </p:nvSpPr>
          <p:spPr>
            <a:xfrm>
              <a:off x="1037262" y="901969"/>
              <a:ext cx="68755" cy="45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38" y="4985"/>
                  </a:moveTo>
                  <a:cubicBezTo>
                    <a:pt x="3323" y="5815"/>
                    <a:pt x="1662" y="8308"/>
                    <a:pt x="1662" y="11631"/>
                  </a:cubicBezTo>
                  <a:cubicBezTo>
                    <a:pt x="1662" y="15785"/>
                    <a:pt x="2769" y="17446"/>
                    <a:pt x="4985" y="17446"/>
                  </a:cubicBezTo>
                  <a:cubicBezTo>
                    <a:pt x="9415" y="18277"/>
                    <a:pt x="8308" y="0"/>
                    <a:pt x="14954" y="0"/>
                  </a:cubicBezTo>
                  <a:cubicBezTo>
                    <a:pt x="18277" y="0"/>
                    <a:pt x="21600" y="2492"/>
                    <a:pt x="21600" y="10800"/>
                  </a:cubicBezTo>
                  <a:cubicBezTo>
                    <a:pt x="21600" y="17446"/>
                    <a:pt x="18277" y="19938"/>
                    <a:pt x="16062" y="21600"/>
                  </a:cubicBezTo>
                  <a:cubicBezTo>
                    <a:pt x="14954" y="19108"/>
                    <a:pt x="14954" y="19108"/>
                    <a:pt x="14954" y="19108"/>
                  </a:cubicBezTo>
                  <a:cubicBezTo>
                    <a:pt x="17169" y="17446"/>
                    <a:pt x="19385" y="14954"/>
                    <a:pt x="19385" y="10800"/>
                  </a:cubicBezTo>
                  <a:cubicBezTo>
                    <a:pt x="19385" y="5815"/>
                    <a:pt x="17723" y="3323"/>
                    <a:pt x="15508" y="3323"/>
                  </a:cubicBezTo>
                  <a:cubicBezTo>
                    <a:pt x="10523" y="3323"/>
                    <a:pt x="11631" y="21600"/>
                    <a:pt x="5538" y="21600"/>
                  </a:cubicBezTo>
                  <a:cubicBezTo>
                    <a:pt x="2215" y="21600"/>
                    <a:pt x="0" y="17446"/>
                    <a:pt x="0" y="11631"/>
                  </a:cubicBezTo>
                  <a:cubicBezTo>
                    <a:pt x="0" y="6646"/>
                    <a:pt x="1662" y="3323"/>
                    <a:pt x="4985" y="1662"/>
                  </a:cubicBezTo>
                  <a:lnTo>
                    <a:pt x="5538" y="4985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66" name="Freeform 57"/>
            <p:cNvSpPr/>
            <p:nvPr/>
          </p:nvSpPr>
          <p:spPr>
            <a:xfrm>
              <a:off x="1037262" y="842086"/>
              <a:ext cx="66537" cy="52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13082"/>
                  </a:lnTo>
                  <a:lnTo>
                    <a:pt x="0" y="8823"/>
                  </a:lnTo>
                  <a:lnTo>
                    <a:pt x="21600" y="0"/>
                  </a:lnTo>
                  <a:lnTo>
                    <a:pt x="21600" y="3651"/>
                  </a:lnTo>
                  <a:lnTo>
                    <a:pt x="14880" y="5780"/>
                  </a:lnTo>
                  <a:lnTo>
                    <a:pt x="14880" y="15820"/>
                  </a:lnTo>
                  <a:lnTo>
                    <a:pt x="21600" y="17949"/>
                  </a:lnTo>
                  <a:lnTo>
                    <a:pt x="21600" y="21600"/>
                  </a:lnTo>
                  <a:close/>
                  <a:moveTo>
                    <a:pt x="13200" y="15211"/>
                  </a:moveTo>
                  <a:lnTo>
                    <a:pt x="13200" y="6693"/>
                  </a:lnTo>
                  <a:lnTo>
                    <a:pt x="1680" y="10952"/>
                  </a:lnTo>
                  <a:lnTo>
                    <a:pt x="13200" y="15211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67" name="Freeform 58"/>
            <p:cNvSpPr/>
            <p:nvPr/>
          </p:nvSpPr>
          <p:spPr>
            <a:xfrm>
              <a:off x="1037262" y="774072"/>
              <a:ext cx="66537" cy="56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842"/>
                  </a:moveTo>
                  <a:lnTo>
                    <a:pt x="2400" y="2842"/>
                  </a:lnTo>
                  <a:lnTo>
                    <a:pt x="21600" y="10232"/>
                  </a:lnTo>
                  <a:lnTo>
                    <a:pt x="21600" y="12221"/>
                  </a:lnTo>
                  <a:lnTo>
                    <a:pt x="2400" y="19611"/>
                  </a:lnTo>
                  <a:lnTo>
                    <a:pt x="21600" y="19611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7621"/>
                  </a:lnTo>
                  <a:lnTo>
                    <a:pt x="17760" y="10800"/>
                  </a:lnTo>
                  <a:lnTo>
                    <a:pt x="0" y="4832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842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68" name="Freeform 59"/>
            <p:cNvSpPr/>
            <p:nvPr/>
          </p:nvSpPr>
          <p:spPr>
            <a:xfrm>
              <a:off x="1037262" y="712711"/>
              <a:ext cx="66537" cy="42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9900"/>
                    <a:pt x="0" y="9900"/>
                    <a:pt x="0" y="9900"/>
                  </a:cubicBezTo>
                  <a:cubicBezTo>
                    <a:pt x="0" y="2700"/>
                    <a:pt x="2842" y="0"/>
                    <a:pt x="6253" y="0"/>
                  </a:cubicBezTo>
                  <a:cubicBezTo>
                    <a:pt x="9663" y="0"/>
                    <a:pt x="11937" y="3600"/>
                    <a:pt x="11937" y="11700"/>
                  </a:cubicBezTo>
                  <a:cubicBezTo>
                    <a:pt x="11937" y="18000"/>
                    <a:pt x="11937" y="18000"/>
                    <a:pt x="11937" y="18000"/>
                  </a:cubicBezTo>
                  <a:cubicBezTo>
                    <a:pt x="21600" y="18000"/>
                    <a:pt x="21600" y="18000"/>
                    <a:pt x="21600" y="18000"/>
                  </a:cubicBezTo>
                  <a:lnTo>
                    <a:pt x="21600" y="21600"/>
                  </a:lnTo>
                  <a:close/>
                  <a:moveTo>
                    <a:pt x="10232" y="18000"/>
                  </a:moveTo>
                  <a:cubicBezTo>
                    <a:pt x="10232" y="11700"/>
                    <a:pt x="10232" y="11700"/>
                    <a:pt x="10232" y="11700"/>
                  </a:cubicBezTo>
                  <a:cubicBezTo>
                    <a:pt x="10232" y="5400"/>
                    <a:pt x="8526" y="3600"/>
                    <a:pt x="6253" y="3600"/>
                  </a:cubicBezTo>
                  <a:cubicBezTo>
                    <a:pt x="3411" y="3600"/>
                    <a:pt x="2274" y="5400"/>
                    <a:pt x="2274" y="10800"/>
                  </a:cubicBezTo>
                  <a:cubicBezTo>
                    <a:pt x="2274" y="18000"/>
                    <a:pt x="2274" y="18000"/>
                    <a:pt x="2274" y="18000"/>
                  </a:cubicBezTo>
                  <a:lnTo>
                    <a:pt x="10232" y="18000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69" name="Freeform 60"/>
            <p:cNvSpPr/>
            <p:nvPr/>
          </p:nvSpPr>
          <p:spPr>
            <a:xfrm>
              <a:off x="1037262" y="660223"/>
              <a:ext cx="66537" cy="38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17862"/>
                  </a:lnTo>
                  <a:lnTo>
                    <a:pt x="19440" y="17862"/>
                  </a:lnTo>
                  <a:lnTo>
                    <a:pt x="1944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70" name="Freeform 61"/>
            <p:cNvSpPr/>
            <p:nvPr/>
          </p:nvSpPr>
          <p:spPr>
            <a:xfrm>
              <a:off x="1037262" y="606255"/>
              <a:ext cx="66537" cy="42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58"/>
                  </a:moveTo>
                  <a:lnTo>
                    <a:pt x="2400" y="758"/>
                  </a:lnTo>
                  <a:lnTo>
                    <a:pt x="2400" y="17811"/>
                  </a:lnTo>
                  <a:lnTo>
                    <a:pt x="9840" y="17811"/>
                  </a:lnTo>
                  <a:lnTo>
                    <a:pt x="9840" y="6442"/>
                  </a:lnTo>
                  <a:lnTo>
                    <a:pt x="11520" y="6442"/>
                  </a:lnTo>
                  <a:lnTo>
                    <a:pt x="11520" y="17811"/>
                  </a:lnTo>
                  <a:lnTo>
                    <a:pt x="19440" y="17811"/>
                  </a:lnTo>
                  <a:lnTo>
                    <a:pt x="1944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758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71" name="Freeform 62"/>
            <p:cNvSpPr/>
            <p:nvPr/>
          </p:nvSpPr>
          <p:spPr>
            <a:xfrm>
              <a:off x="1037262" y="525673"/>
              <a:ext cx="66537" cy="45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00" y="9058"/>
                  </a:moveTo>
                  <a:lnTo>
                    <a:pt x="21600" y="9058"/>
                  </a:lnTo>
                  <a:lnTo>
                    <a:pt x="21600" y="12542"/>
                  </a:lnTo>
                  <a:lnTo>
                    <a:pt x="2400" y="12542"/>
                  </a:lnTo>
                  <a:lnTo>
                    <a:pt x="24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400" y="0"/>
                  </a:lnTo>
                  <a:lnTo>
                    <a:pt x="2400" y="9058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72" name="Freeform 63"/>
            <p:cNvSpPr/>
            <p:nvPr/>
          </p:nvSpPr>
          <p:spPr>
            <a:xfrm>
              <a:off x="1037262" y="471705"/>
              <a:ext cx="66537" cy="42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58"/>
                  </a:moveTo>
                  <a:lnTo>
                    <a:pt x="2400" y="758"/>
                  </a:lnTo>
                  <a:lnTo>
                    <a:pt x="2400" y="17811"/>
                  </a:lnTo>
                  <a:lnTo>
                    <a:pt x="9840" y="17811"/>
                  </a:lnTo>
                  <a:lnTo>
                    <a:pt x="9840" y="6442"/>
                  </a:lnTo>
                  <a:lnTo>
                    <a:pt x="11520" y="6442"/>
                  </a:lnTo>
                  <a:lnTo>
                    <a:pt x="11520" y="17811"/>
                  </a:lnTo>
                  <a:lnTo>
                    <a:pt x="19440" y="17811"/>
                  </a:lnTo>
                  <a:lnTo>
                    <a:pt x="1944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758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73" name="Freeform 64"/>
            <p:cNvSpPr/>
            <p:nvPr/>
          </p:nvSpPr>
          <p:spPr>
            <a:xfrm>
              <a:off x="1037262" y="417737"/>
              <a:ext cx="66537" cy="48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7673"/>
                  </a:moveTo>
                  <a:lnTo>
                    <a:pt x="21600" y="21600"/>
                  </a:lnTo>
                  <a:lnTo>
                    <a:pt x="10320" y="13091"/>
                  </a:lnTo>
                  <a:lnTo>
                    <a:pt x="0" y="20945"/>
                  </a:lnTo>
                  <a:lnTo>
                    <a:pt x="0" y="17018"/>
                  </a:lnTo>
                  <a:lnTo>
                    <a:pt x="7920" y="10800"/>
                  </a:lnTo>
                  <a:lnTo>
                    <a:pt x="0" y="4582"/>
                  </a:lnTo>
                  <a:lnTo>
                    <a:pt x="0" y="1309"/>
                  </a:lnTo>
                  <a:lnTo>
                    <a:pt x="10320" y="9164"/>
                  </a:lnTo>
                  <a:lnTo>
                    <a:pt x="21600" y="0"/>
                  </a:lnTo>
                  <a:lnTo>
                    <a:pt x="21600" y="3600"/>
                  </a:lnTo>
                  <a:lnTo>
                    <a:pt x="12480" y="10800"/>
                  </a:lnTo>
                  <a:lnTo>
                    <a:pt x="21600" y="17673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74" name="Freeform 65"/>
            <p:cNvSpPr/>
            <p:nvPr/>
          </p:nvSpPr>
          <p:spPr>
            <a:xfrm>
              <a:off x="1037262" y="368205"/>
              <a:ext cx="66537" cy="45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00" y="9058"/>
                  </a:moveTo>
                  <a:lnTo>
                    <a:pt x="21600" y="9058"/>
                  </a:lnTo>
                  <a:lnTo>
                    <a:pt x="21600" y="12542"/>
                  </a:lnTo>
                  <a:lnTo>
                    <a:pt x="2400" y="12542"/>
                  </a:lnTo>
                  <a:lnTo>
                    <a:pt x="24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400" y="0"/>
                  </a:lnTo>
                  <a:lnTo>
                    <a:pt x="2400" y="9058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75" name="Freeform 78"/>
            <p:cNvSpPr/>
            <p:nvPr/>
          </p:nvSpPr>
          <p:spPr>
            <a:xfrm>
              <a:off x="374863" y="1650124"/>
              <a:ext cx="147119" cy="321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9" y="21600"/>
                  </a:moveTo>
                  <a:cubicBezTo>
                    <a:pt x="1029" y="19722"/>
                    <a:pt x="1029" y="19722"/>
                    <a:pt x="1029" y="19722"/>
                  </a:cubicBezTo>
                  <a:cubicBezTo>
                    <a:pt x="9000" y="19722"/>
                    <a:pt x="9000" y="19722"/>
                    <a:pt x="9000" y="19722"/>
                  </a:cubicBezTo>
                  <a:cubicBezTo>
                    <a:pt x="9000" y="2465"/>
                    <a:pt x="9000" y="2465"/>
                    <a:pt x="9000" y="2465"/>
                  </a:cubicBezTo>
                  <a:cubicBezTo>
                    <a:pt x="0" y="2935"/>
                    <a:pt x="0" y="2935"/>
                    <a:pt x="0" y="2935"/>
                  </a:cubicBezTo>
                  <a:cubicBezTo>
                    <a:pt x="0" y="1526"/>
                    <a:pt x="0" y="1526"/>
                    <a:pt x="0" y="1526"/>
                  </a:cubicBezTo>
                  <a:cubicBezTo>
                    <a:pt x="3343" y="1057"/>
                    <a:pt x="6943" y="587"/>
                    <a:pt x="9000" y="0"/>
                  </a:cubicBezTo>
                  <a:cubicBezTo>
                    <a:pt x="13629" y="0"/>
                    <a:pt x="13629" y="0"/>
                    <a:pt x="13629" y="0"/>
                  </a:cubicBezTo>
                  <a:cubicBezTo>
                    <a:pt x="13629" y="19722"/>
                    <a:pt x="13629" y="19722"/>
                    <a:pt x="13629" y="19722"/>
                  </a:cubicBezTo>
                  <a:cubicBezTo>
                    <a:pt x="21600" y="19722"/>
                    <a:pt x="21600" y="19722"/>
                    <a:pt x="21600" y="19722"/>
                  </a:cubicBezTo>
                  <a:cubicBezTo>
                    <a:pt x="21600" y="21600"/>
                    <a:pt x="21600" y="21600"/>
                    <a:pt x="21600" y="21600"/>
                  </a:cubicBezTo>
                  <a:lnTo>
                    <a:pt x="1029" y="21600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76" name="Freeform 79"/>
            <p:cNvSpPr/>
            <p:nvPr/>
          </p:nvSpPr>
          <p:spPr>
            <a:xfrm>
              <a:off x="1642736" y="1013600"/>
              <a:ext cx="204783" cy="320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19357"/>
                    <a:pt x="0" y="19357"/>
                    <a:pt x="0" y="19357"/>
                  </a:cubicBezTo>
                  <a:cubicBezTo>
                    <a:pt x="5723" y="11803"/>
                    <a:pt x="18092" y="11449"/>
                    <a:pt x="18092" y="5666"/>
                  </a:cubicBezTo>
                  <a:cubicBezTo>
                    <a:pt x="18092" y="3187"/>
                    <a:pt x="15692" y="1770"/>
                    <a:pt x="11446" y="1770"/>
                  </a:cubicBezTo>
                  <a:cubicBezTo>
                    <a:pt x="6646" y="1770"/>
                    <a:pt x="4062" y="4249"/>
                    <a:pt x="3508" y="6374"/>
                  </a:cubicBezTo>
                  <a:cubicBezTo>
                    <a:pt x="185" y="5902"/>
                    <a:pt x="185" y="5902"/>
                    <a:pt x="185" y="5902"/>
                  </a:cubicBezTo>
                  <a:cubicBezTo>
                    <a:pt x="1292" y="2951"/>
                    <a:pt x="4062" y="0"/>
                    <a:pt x="11446" y="0"/>
                  </a:cubicBezTo>
                  <a:cubicBezTo>
                    <a:pt x="16985" y="0"/>
                    <a:pt x="21600" y="2007"/>
                    <a:pt x="21600" y="5666"/>
                  </a:cubicBezTo>
                  <a:cubicBezTo>
                    <a:pt x="21600" y="12157"/>
                    <a:pt x="7015" y="13928"/>
                    <a:pt x="3508" y="19711"/>
                  </a:cubicBezTo>
                  <a:cubicBezTo>
                    <a:pt x="21600" y="19711"/>
                    <a:pt x="21600" y="19711"/>
                    <a:pt x="21600" y="19711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77" name="Freeform 80"/>
            <p:cNvSpPr/>
            <p:nvPr/>
          </p:nvSpPr>
          <p:spPr>
            <a:xfrm>
              <a:off x="255839" y="289841"/>
              <a:ext cx="218829" cy="32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9" y="16258"/>
                  </a:moveTo>
                  <a:cubicBezTo>
                    <a:pt x="4838" y="18465"/>
                    <a:pt x="7776" y="19742"/>
                    <a:pt x="11059" y="19742"/>
                  </a:cubicBezTo>
                  <a:cubicBezTo>
                    <a:pt x="15552" y="19742"/>
                    <a:pt x="18317" y="18232"/>
                    <a:pt x="18317" y="15677"/>
                  </a:cubicBezTo>
                  <a:cubicBezTo>
                    <a:pt x="18317" y="12774"/>
                    <a:pt x="15725" y="10916"/>
                    <a:pt x="9504" y="10916"/>
                  </a:cubicBezTo>
                  <a:cubicBezTo>
                    <a:pt x="6566" y="10916"/>
                    <a:pt x="6566" y="10916"/>
                    <a:pt x="6566" y="10916"/>
                  </a:cubicBezTo>
                  <a:cubicBezTo>
                    <a:pt x="6566" y="9174"/>
                    <a:pt x="6566" y="9174"/>
                    <a:pt x="6566" y="9174"/>
                  </a:cubicBezTo>
                  <a:cubicBezTo>
                    <a:pt x="8294" y="9174"/>
                    <a:pt x="8294" y="9174"/>
                    <a:pt x="8294" y="9174"/>
                  </a:cubicBezTo>
                  <a:cubicBezTo>
                    <a:pt x="14515" y="9174"/>
                    <a:pt x="17280" y="7781"/>
                    <a:pt x="17280" y="5226"/>
                  </a:cubicBezTo>
                  <a:cubicBezTo>
                    <a:pt x="17280" y="3135"/>
                    <a:pt x="14515" y="1742"/>
                    <a:pt x="11578" y="1742"/>
                  </a:cubicBezTo>
                  <a:cubicBezTo>
                    <a:pt x="7776" y="1742"/>
                    <a:pt x="6048" y="2903"/>
                    <a:pt x="3974" y="4645"/>
                  </a:cubicBezTo>
                  <a:cubicBezTo>
                    <a:pt x="1555" y="3484"/>
                    <a:pt x="1555" y="3484"/>
                    <a:pt x="1555" y="3484"/>
                  </a:cubicBezTo>
                  <a:cubicBezTo>
                    <a:pt x="3629" y="1510"/>
                    <a:pt x="6566" y="0"/>
                    <a:pt x="11578" y="0"/>
                  </a:cubicBezTo>
                  <a:cubicBezTo>
                    <a:pt x="17107" y="0"/>
                    <a:pt x="20563" y="1858"/>
                    <a:pt x="20563" y="5226"/>
                  </a:cubicBezTo>
                  <a:cubicBezTo>
                    <a:pt x="20563" y="7781"/>
                    <a:pt x="18144" y="9174"/>
                    <a:pt x="15725" y="9871"/>
                  </a:cubicBezTo>
                  <a:cubicBezTo>
                    <a:pt x="20563" y="11148"/>
                    <a:pt x="21600" y="13471"/>
                    <a:pt x="21600" y="15445"/>
                  </a:cubicBezTo>
                  <a:cubicBezTo>
                    <a:pt x="21600" y="19045"/>
                    <a:pt x="17626" y="21600"/>
                    <a:pt x="11059" y="21600"/>
                  </a:cubicBezTo>
                  <a:cubicBezTo>
                    <a:pt x="5011" y="21600"/>
                    <a:pt x="1382" y="19045"/>
                    <a:pt x="0" y="17419"/>
                  </a:cubicBezTo>
                  <a:lnTo>
                    <a:pt x="2419" y="16258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181" name="Group 4"/>
          <p:cNvGrpSpPr/>
          <p:nvPr/>
        </p:nvGrpSpPr>
        <p:grpSpPr>
          <a:xfrm>
            <a:off x="5748940" y="1862441"/>
            <a:ext cx="2274912" cy="1174354"/>
            <a:chOff x="0" y="0"/>
            <a:chExt cx="2274910" cy="1174352"/>
          </a:xfrm>
        </p:grpSpPr>
        <p:sp>
          <p:nvSpPr>
            <p:cNvPr id="1179" name="TextBox 82"/>
            <p:cNvSpPr txBox="1"/>
            <p:nvPr/>
          </p:nvSpPr>
          <p:spPr>
            <a:xfrm>
              <a:off x="0" y="0"/>
              <a:ext cx="1532891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rPr b="0">
                  <a:latin typeface="宋体"/>
                  <a:ea typeface="宋体"/>
                  <a:cs typeface="宋体"/>
                  <a:sym typeface="宋体"/>
                </a:rPr>
                <a:t>输入您的标题 </a:t>
              </a:r>
            </a:p>
          </p:txBody>
        </p:sp>
        <p:sp>
          <p:nvSpPr>
            <p:cNvPr id="1180" name="Rectangle 83"/>
            <p:cNvSpPr txBox="1"/>
            <p:nvPr/>
          </p:nvSpPr>
          <p:spPr>
            <a:xfrm>
              <a:off x="0" y="253673"/>
              <a:ext cx="2274911" cy="920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 输入您的内容 输入您的标题输入您的标题 输入您的内容 输入您的内容</a:t>
              </a:r>
              <a:r>
                <a:t>mi </a:t>
              </a: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 输入您的内容 输入您的标题输入您的标题 输入您的内容 输入您的内容</a:t>
              </a:r>
            </a:p>
          </p:txBody>
        </p:sp>
      </p:grpSp>
      <p:grpSp>
        <p:nvGrpSpPr>
          <p:cNvPr id="1184" name="Group 17"/>
          <p:cNvGrpSpPr/>
          <p:nvPr/>
        </p:nvGrpSpPr>
        <p:grpSpPr>
          <a:xfrm>
            <a:off x="1019202" y="1224438"/>
            <a:ext cx="2274912" cy="840415"/>
            <a:chOff x="0" y="0"/>
            <a:chExt cx="2274910" cy="840413"/>
          </a:xfrm>
        </p:grpSpPr>
        <p:sp>
          <p:nvSpPr>
            <p:cNvPr id="1182" name="TextBox 84"/>
            <p:cNvSpPr txBox="1"/>
            <p:nvPr/>
          </p:nvSpPr>
          <p:spPr>
            <a:xfrm>
              <a:off x="741249" y="0"/>
              <a:ext cx="1532891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>
                <a:defRPr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rPr b="0">
                  <a:latin typeface="宋体"/>
                  <a:ea typeface="宋体"/>
                  <a:cs typeface="宋体"/>
                  <a:sym typeface="宋体"/>
                </a:rPr>
                <a:t>输入您的标题 </a:t>
              </a:r>
            </a:p>
          </p:txBody>
        </p:sp>
        <p:sp>
          <p:nvSpPr>
            <p:cNvPr id="1183" name="Rectangle 85"/>
            <p:cNvSpPr txBox="1"/>
            <p:nvPr/>
          </p:nvSpPr>
          <p:spPr>
            <a:xfrm>
              <a:off x="0" y="253673"/>
              <a:ext cx="2274911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 输入您的内容 输入您的标题输入您的标题 输入您的内容 输入您的内容</a:t>
              </a:r>
              <a:r>
                <a:t>mi </a:t>
              </a: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 输入您的内容 输入</a:t>
              </a:r>
            </a:p>
          </p:txBody>
        </p:sp>
      </p:grpSp>
      <p:grpSp>
        <p:nvGrpSpPr>
          <p:cNvPr id="1187" name="Group 18"/>
          <p:cNvGrpSpPr/>
          <p:nvPr/>
        </p:nvGrpSpPr>
        <p:grpSpPr>
          <a:xfrm>
            <a:off x="1019202" y="2507837"/>
            <a:ext cx="2274912" cy="840414"/>
            <a:chOff x="0" y="0"/>
            <a:chExt cx="2274910" cy="840413"/>
          </a:xfrm>
        </p:grpSpPr>
        <p:sp>
          <p:nvSpPr>
            <p:cNvPr id="1185" name="TextBox 86"/>
            <p:cNvSpPr txBox="1"/>
            <p:nvPr/>
          </p:nvSpPr>
          <p:spPr>
            <a:xfrm>
              <a:off x="741249" y="0"/>
              <a:ext cx="1532891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>
                <a:defRPr>
                  <a:solidFill>
                    <a:schemeClr val="accent3"/>
                  </a:solidFill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rPr b="0">
                  <a:latin typeface="宋体"/>
                  <a:ea typeface="宋体"/>
                  <a:cs typeface="宋体"/>
                  <a:sym typeface="宋体"/>
                </a:rPr>
                <a:t>输入您的标题 </a:t>
              </a:r>
            </a:p>
          </p:txBody>
        </p:sp>
        <p:sp>
          <p:nvSpPr>
            <p:cNvPr id="1186" name="Rectangle 87"/>
            <p:cNvSpPr txBox="1"/>
            <p:nvPr/>
          </p:nvSpPr>
          <p:spPr>
            <a:xfrm>
              <a:off x="0" y="253673"/>
              <a:ext cx="2274911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 输入您的内容 输入您的标题输入您的标题 输入您的内容 输入您的内容</a:t>
              </a:r>
              <a:r>
                <a:t>mi </a:t>
              </a: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 输入您的内容 输入</a:t>
              </a:r>
            </a:p>
          </p:txBody>
        </p:sp>
      </p:grpSp>
      <p:grpSp>
        <p:nvGrpSpPr>
          <p:cNvPr id="1192" name="Group 19"/>
          <p:cNvGrpSpPr/>
          <p:nvPr/>
        </p:nvGrpSpPr>
        <p:grpSpPr>
          <a:xfrm>
            <a:off x="654937" y="3846081"/>
            <a:ext cx="2919769" cy="922487"/>
            <a:chOff x="0" y="0"/>
            <a:chExt cx="2919767" cy="922486"/>
          </a:xfrm>
        </p:grpSpPr>
        <p:sp>
          <p:nvSpPr>
            <p:cNvPr id="1188" name="Rectangle 88"/>
            <p:cNvSpPr/>
            <p:nvPr/>
          </p:nvSpPr>
          <p:spPr>
            <a:xfrm>
              <a:off x="-1" y="-1"/>
              <a:ext cx="2919769" cy="922488"/>
            </a:xfrm>
            <a:prstGeom prst="rect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89" name="Rectangle 89"/>
            <p:cNvSpPr txBox="1"/>
            <p:nvPr/>
          </p:nvSpPr>
          <p:spPr>
            <a:xfrm>
              <a:off x="1021483" y="99845"/>
              <a:ext cx="1898282" cy="58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900"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 输入您的内容 输入您的标题输入您的标题 输入您的内容 输入您</a:t>
              </a:r>
            </a:p>
          </p:txBody>
        </p:sp>
        <p:sp>
          <p:nvSpPr>
            <p:cNvPr id="1190" name="TextBox 90"/>
            <p:cNvSpPr txBox="1"/>
            <p:nvPr/>
          </p:nvSpPr>
          <p:spPr>
            <a:xfrm>
              <a:off x="109119" y="134423"/>
              <a:ext cx="866699" cy="510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 sz="3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85%</a:t>
              </a:r>
            </a:p>
          </p:txBody>
        </p:sp>
        <p:sp>
          <p:nvSpPr>
            <p:cNvPr id="1191" name="TextBox 91"/>
            <p:cNvSpPr txBox="1"/>
            <p:nvPr/>
          </p:nvSpPr>
          <p:spPr>
            <a:xfrm>
              <a:off x="109286" y="568716"/>
              <a:ext cx="1018541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200"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 i="1">
                  <a:latin typeface="Arial"/>
                  <a:ea typeface="Arial"/>
                  <a:cs typeface="Arial"/>
                  <a:sym typeface="Arial"/>
                </a:defRPr>
              </a:pPr>
              <a:r>
                <a:rPr i="0"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</a:p>
          </p:txBody>
        </p:sp>
      </p:grpSp>
      <p:sp>
        <p:nvSpPr>
          <p:cNvPr id="1193" name="Freeform 92"/>
          <p:cNvSpPr/>
          <p:nvPr/>
        </p:nvSpPr>
        <p:spPr>
          <a:xfrm>
            <a:off x="7842498" y="3743847"/>
            <a:ext cx="284420" cy="3120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36" h="21600" fill="norm" stroke="1" extrusionOk="0">
                <a:moveTo>
                  <a:pt x="4068" y="18392"/>
                </a:moveTo>
                <a:cubicBezTo>
                  <a:pt x="2268" y="16681"/>
                  <a:pt x="1368" y="14543"/>
                  <a:pt x="1143" y="12404"/>
                </a:cubicBezTo>
                <a:cubicBezTo>
                  <a:pt x="1143" y="10265"/>
                  <a:pt x="1818" y="8127"/>
                  <a:pt x="3618" y="6202"/>
                </a:cubicBezTo>
                <a:cubicBezTo>
                  <a:pt x="4968" y="4705"/>
                  <a:pt x="6993" y="3850"/>
                  <a:pt x="9018" y="3636"/>
                </a:cubicBezTo>
                <a:cubicBezTo>
                  <a:pt x="8793" y="1925"/>
                  <a:pt x="8793" y="1925"/>
                  <a:pt x="8793" y="1925"/>
                </a:cubicBezTo>
                <a:cubicBezTo>
                  <a:pt x="7668" y="2139"/>
                  <a:pt x="7668" y="2139"/>
                  <a:pt x="7668" y="2139"/>
                </a:cubicBezTo>
                <a:cubicBezTo>
                  <a:pt x="7443" y="1069"/>
                  <a:pt x="7443" y="1069"/>
                  <a:pt x="7443" y="1069"/>
                </a:cubicBezTo>
                <a:cubicBezTo>
                  <a:pt x="10368" y="642"/>
                  <a:pt x="10368" y="642"/>
                  <a:pt x="10368" y="642"/>
                </a:cubicBezTo>
                <a:cubicBezTo>
                  <a:pt x="10593" y="1711"/>
                  <a:pt x="10593" y="1711"/>
                  <a:pt x="10593" y="1711"/>
                </a:cubicBezTo>
                <a:cubicBezTo>
                  <a:pt x="9468" y="1925"/>
                  <a:pt x="9468" y="1925"/>
                  <a:pt x="9468" y="1925"/>
                </a:cubicBezTo>
                <a:cubicBezTo>
                  <a:pt x="9918" y="3422"/>
                  <a:pt x="9918" y="3422"/>
                  <a:pt x="9918" y="3422"/>
                </a:cubicBezTo>
                <a:cubicBezTo>
                  <a:pt x="12168" y="3422"/>
                  <a:pt x="14418" y="4063"/>
                  <a:pt x="16218" y="5774"/>
                </a:cubicBezTo>
                <a:cubicBezTo>
                  <a:pt x="18018" y="7271"/>
                  <a:pt x="19143" y="9410"/>
                  <a:pt x="19143" y="11549"/>
                </a:cubicBezTo>
                <a:cubicBezTo>
                  <a:pt x="19368" y="13901"/>
                  <a:pt x="18468" y="16040"/>
                  <a:pt x="16893" y="17750"/>
                </a:cubicBezTo>
                <a:cubicBezTo>
                  <a:pt x="16668" y="17964"/>
                  <a:pt x="16668" y="17964"/>
                  <a:pt x="16443" y="18178"/>
                </a:cubicBezTo>
                <a:cubicBezTo>
                  <a:pt x="17343" y="21600"/>
                  <a:pt x="17343" y="21600"/>
                  <a:pt x="17343" y="21600"/>
                </a:cubicBezTo>
                <a:cubicBezTo>
                  <a:pt x="16218" y="21600"/>
                  <a:pt x="16218" y="21600"/>
                  <a:pt x="16218" y="21600"/>
                </a:cubicBezTo>
                <a:cubicBezTo>
                  <a:pt x="13743" y="19889"/>
                  <a:pt x="13743" y="19889"/>
                  <a:pt x="13743" y="19889"/>
                </a:cubicBezTo>
                <a:cubicBezTo>
                  <a:pt x="12843" y="20317"/>
                  <a:pt x="11718" y="20531"/>
                  <a:pt x="10593" y="20531"/>
                </a:cubicBezTo>
                <a:cubicBezTo>
                  <a:pt x="9468" y="20531"/>
                  <a:pt x="8118" y="20317"/>
                  <a:pt x="6768" y="19889"/>
                </a:cubicBezTo>
                <a:cubicBezTo>
                  <a:pt x="4518" y="21600"/>
                  <a:pt x="4518" y="21600"/>
                  <a:pt x="4518" y="21600"/>
                </a:cubicBezTo>
                <a:cubicBezTo>
                  <a:pt x="3393" y="21600"/>
                  <a:pt x="3393" y="21600"/>
                  <a:pt x="3393" y="21600"/>
                </a:cubicBezTo>
                <a:cubicBezTo>
                  <a:pt x="4293" y="18392"/>
                  <a:pt x="4293" y="18392"/>
                  <a:pt x="4293" y="18392"/>
                </a:cubicBezTo>
                <a:cubicBezTo>
                  <a:pt x="4068" y="18392"/>
                  <a:pt x="4068" y="18392"/>
                  <a:pt x="4068" y="18392"/>
                </a:cubicBezTo>
                <a:close/>
                <a:moveTo>
                  <a:pt x="18018" y="1283"/>
                </a:moveTo>
                <a:cubicBezTo>
                  <a:pt x="16218" y="642"/>
                  <a:pt x="14418" y="1069"/>
                  <a:pt x="13068" y="2352"/>
                </a:cubicBezTo>
                <a:cubicBezTo>
                  <a:pt x="20268" y="6630"/>
                  <a:pt x="20268" y="6630"/>
                  <a:pt x="20268" y="6630"/>
                </a:cubicBezTo>
                <a:cubicBezTo>
                  <a:pt x="21168" y="5133"/>
                  <a:pt x="20718" y="3208"/>
                  <a:pt x="19368" y="1925"/>
                </a:cubicBezTo>
                <a:cubicBezTo>
                  <a:pt x="20268" y="642"/>
                  <a:pt x="20268" y="642"/>
                  <a:pt x="20268" y="642"/>
                </a:cubicBezTo>
                <a:cubicBezTo>
                  <a:pt x="18918" y="0"/>
                  <a:pt x="18918" y="0"/>
                  <a:pt x="18918" y="0"/>
                </a:cubicBezTo>
                <a:cubicBezTo>
                  <a:pt x="18018" y="1283"/>
                  <a:pt x="18018" y="1283"/>
                  <a:pt x="18018" y="1283"/>
                </a:cubicBezTo>
                <a:close/>
                <a:moveTo>
                  <a:pt x="2718" y="1283"/>
                </a:moveTo>
                <a:cubicBezTo>
                  <a:pt x="1818" y="0"/>
                  <a:pt x="1818" y="0"/>
                  <a:pt x="1818" y="0"/>
                </a:cubicBezTo>
                <a:cubicBezTo>
                  <a:pt x="468" y="642"/>
                  <a:pt x="468" y="642"/>
                  <a:pt x="468" y="642"/>
                </a:cubicBezTo>
                <a:cubicBezTo>
                  <a:pt x="1368" y="1925"/>
                  <a:pt x="1368" y="1925"/>
                  <a:pt x="1368" y="1925"/>
                </a:cubicBezTo>
                <a:cubicBezTo>
                  <a:pt x="18" y="3208"/>
                  <a:pt x="-432" y="5133"/>
                  <a:pt x="468" y="6630"/>
                </a:cubicBezTo>
                <a:cubicBezTo>
                  <a:pt x="7668" y="2352"/>
                  <a:pt x="7668" y="2352"/>
                  <a:pt x="7668" y="2352"/>
                </a:cubicBezTo>
                <a:cubicBezTo>
                  <a:pt x="6318" y="1069"/>
                  <a:pt x="4293" y="642"/>
                  <a:pt x="2718" y="1283"/>
                </a:cubicBezTo>
                <a:close/>
                <a:moveTo>
                  <a:pt x="9243" y="11549"/>
                </a:moveTo>
                <a:cubicBezTo>
                  <a:pt x="9018" y="11762"/>
                  <a:pt x="9018" y="11762"/>
                  <a:pt x="9018" y="11976"/>
                </a:cubicBezTo>
                <a:cubicBezTo>
                  <a:pt x="7443" y="12190"/>
                  <a:pt x="5868" y="12404"/>
                  <a:pt x="4518" y="13046"/>
                </a:cubicBezTo>
                <a:cubicBezTo>
                  <a:pt x="4518" y="13259"/>
                  <a:pt x="4518" y="13473"/>
                  <a:pt x="4518" y="13687"/>
                </a:cubicBezTo>
                <a:cubicBezTo>
                  <a:pt x="6093" y="13473"/>
                  <a:pt x="7893" y="13259"/>
                  <a:pt x="9243" y="12618"/>
                </a:cubicBezTo>
                <a:cubicBezTo>
                  <a:pt x="9468" y="12832"/>
                  <a:pt x="9693" y="13046"/>
                  <a:pt x="9918" y="13046"/>
                </a:cubicBezTo>
                <a:cubicBezTo>
                  <a:pt x="10593" y="13259"/>
                  <a:pt x="11493" y="13046"/>
                  <a:pt x="11718" y="12404"/>
                </a:cubicBezTo>
                <a:cubicBezTo>
                  <a:pt x="11943" y="11762"/>
                  <a:pt x="11493" y="10907"/>
                  <a:pt x="10818" y="10693"/>
                </a:cubicBezTo>
                <a:cubicBezTo>
                  <a:pt x="10818" y="10693"/>
                  <a:pt x="10593" y="10693"/>
                  <a:pt x="10593" y="10693"/>
                </a:cubicBezTo>
                <a:cubicBezTo>
                  <a:pt x="10143" y="9838"/>
                  <a:pt x="9468" y="8768"/>
                  <a:pt x="8793" y="7913"/>
                </a:cubicBezTo>
                <a:cubicBezTo>
                  <a:pt x="8568" y="8127"/>
                  <a:pt x="8343" y="8341"/>
                  <a:pt x="8118" y="8341"/>
                </a:cubicBezTo>
                <a:cubicBezTo>
                  <a:pt x="8343" y="9410"/>
                  <a:pt x="8793" y="10265"/>
                  <a:pt x="9468" y="11121"/>
                </a:cubicBezTo>
                <a:cubicBezTo>
                  <a:pt x="9243" y="11121"/>
                  <a:pt x="9243" y="11335"/>
                  <a:pt x="9243" y="11549"/>
                </a:cubicBezTo>
                <a:close/>
                <a:moveTo>
                  <a:pt x="3618" y="12404"/>
                </a:moveTo>
                <a:cubicBezTo>
                  <a:pt x="3843" y="13901"/>
                  <a:pt x="4518" y="15398"/>
                  <a:pt x="5868" y="16681"/>
                </a:cubicBezTo>
                <a:cubicBezTo>
                  <a:pt x="7218" y="17750"/>
                  <a:pt x="8793" y="18392"/>
                  <a:pt x="10593" y="18178"/>
                </a:cubicBezTo>
                <a:cubicBezTo>
                  <a:pt x="12168" y="18178"/>
                  <a:pt x="13743" y="17537"/>
                  <a:pt x="15093" y="16253"/>
                </a:cubicBezTo>
                <a:cubicBezTo>
                  <a:pt x="16218" y="14970"/>
                  <a:pt x="16893" y="13259"/>
                  <a:pt x="16668" y="11762"/>
                </a:cubicBezTo>
                <a:cubicBezTo>
                  <a:pt x="16668" y="10051"/>
                  <a:pt x="15993" y="8554"/>
                  <a:pt x="14643" y="7485"/>
                </a:cubicBezTo>
                <a:cubicBezTo>
                  <a:pt x="13293" y="6202"/>
                  <a:pt x="11493" y="5774"/>
                  <a:pt x="9918" y="5774"/>
                </a:cubicBezTo>
                <a:cubicBezTo>
                  <a:pt x="8118" y="5988"/>
                  <a:pt x="6543" y="6630"/>
                  <a:pt x="5418" y="7913"/>
                </a:cubicBezTo>
                <a:cubicBezTo>
                  <a:pt x="4068" y="9196"/>
                  <a:pt x="3618" y="10693"/>
                  <a:pt x="3618" y="12404"/>
                </a:cubicBez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165100" dist="127000" dir="27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94" name="Freeform 93"/>
          <p:cNvSpPr/>
          <p:nvPr/>
        </p:nvSpPr>
        <p:spPr>
          <a:xfrm>
            <a:off x="5667078" y="3704562"/>
            <a:ext cx="281952" cy="285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6" fill="norm" stroke="1" extrusionOk="0">
                <a:moveTo>
                  <a:pt x="20651" y="8884"/>
                </a:moveTo>
                <a:cubicBezTo>
                  <a:pt x="21125" y="9116"/>
                  <a:pt x="21600" y="9813"/>
                  <a:pt x="21600" y="10510"/>
                </a:cubicBezTo>
                <a:cubicBezTo>
                  <a:pt x="21600" y="19103"/>
                  <a:pt x="21600" y="19103"/>
                  <a:pt x="21600" y="19103"/>
                </a:cubicBezTo>
                <a:cubicBezTo>
                  <a:pt x="21600" y="20497"/>
                  <a:pt x="20413" y="21426"/>
                  <a:pt x="19226" y="21426"/>
                </a:cubicBezTo>
                <a:cubicBezTo>
                  <a:pt x="2374" y="21426"/>
                  <a:pt x="2374" y="21426"/>
                  <a:pt x="2374" y="21426"/>
                </a:cubicBezTo>
                <a:cubicBezTo>
                  <a:pt x="1187" y="21426"/>
                  <a:pt x="0" y="20497"/>
                  <a:pt x="0" y="19103"/>
                </a:cubicBezTo>
                <a:cubicBezTo>
                  <a:pt x="0" y="10510"/>
                  <a:pt x="0" y="10510"/>
                  <a:pt x="0" y="10510"/>
                </a:cubicBezTo>
                <a:cubicBezTo>
                  <a:pt x="0" y="10045"/>
                  <a:pt x="237" y="9349"/>
                  <a:pt x="712" y="9116"/>
                </a:cubicBezTo>
                <a:cubicBezTo>
                  <a:pt x="712" y="9116"/>
                  <a:pt x="712" y="9116"/>
                  <a:pt x="712" y="9116"/>
                </a:cubicBezTo>
                <a:cubicBezTo>
                  <a:pt x="712" y="9116"/>
                  <a:pt x="712" y="9116"/>
                  <a:pt x="712" y="9116"/>
                </a:cubicBezTo>
                <a:cubicBezTo>
                  <a:pt x="712" y="9116"/>
                  <a:pt x="712" y="9116"/>
                  <a:pt x="712" y="8884"/>
                </a:cubicBezTo>
                <a:cubicBezTo>
                  <a:pt x="9495" y="523"/>
                  <a:pt x="9495" y="523"/>
                  <a:pt x="9495" y="523"/>
                </a:cubicBezTo>
                <a:cubicBezTo>
                  <a:pt x="10207" y="-174"/>
                  <a:pt x="11156" y="-174"/>
                  <a:pt x="12105" y="523"/>
                </a:cubicBezTo>
                <a:cubicBezTo>
                  <a:pt x="20651" y="8884"/>
                  <a:pt x="20651" y="8884"/>
                  <a:pt x="20651" y="8884"/>
                </a:cubicBezTo>
                <a:close/>
                <a:moveTo>
                  <a:pt x="3798" y="6794"/>
                </a:moveTo>
                <a:cubicBezTo>
                  <a:pt x="3798" y="11903"/>
                  <a:pt x="3798" y="11903"/>
                  <a:pt x="3798" y="11903"/>
                </a:cubicBezTo>
                <a:cubicBezTo>
                  <a:pt x="10919" y="17245"/>
                  <a:pt x="10919" y="17245"/>
                  <a:pt x="10919" y="17245"/>
                </a:cubicBezTo>
                <a:cubicBezTo>
                  <a:pt x="17327" y="12368"/>
                  <a:pt x="17327" y="12368"/>
                  <a:pt x="17327" y="12368"/>
                </a:cubicBezTo>
                <a:cubicBezTo>
                  <a:pt x="17327" y="6794"/>
                  <a:pt x="17327" y="6794"/>
                  <a:pt x="17327" y="6794"/>
                </a:cubicBezTo>
                <a:cubicBezTo>
                  <a:pt x="3798" y="6794"/>
                  <a:pt x="3798" y="6794"/>
                  <a:pt x="3798" y="6794"/>
                </a:cubicBezTo>
                <a:close/>
                <a:moveTo>
                  <a:pt x="6171" y="7955"/>
                </a:moveTo>
                <a:cubicBezTo>
                  <a:pt x="6171" y="8884"/>
                  <a:pt x="6171" y="8884"/>
                  <a:pt x="6171" y="8884"/>
                </a:cubicBezTo>
                <a:cubicBezTo>
                  <a:pt x="15191" y="8884"/>
                  <a:pt x="15191" y="8884"/>
                  <a:pt x="15191" y="8884"/>
                </a:cubicBezTo>
                <a:cubicBezTo>
                  <a:pt x="15191" y="7955"/>
                  <a:pt x="15191" y="7955"/>
                  <a:pt x="15191" y="7955"/>
                </a:cubicBezTo>
                <a:cubicBezTo>
                  <a:pt x="6171" y="7955"/>
                  <a:pt x="6171" y="7955"/>
                  <a:pt x="6171" y="7955"/>
                </a:cubicBezTo>
                <a:close/>
                <a:moveTo>
                  <a:pt x="6171" y="11671"/>
                </a:moveTo>
                <a:cubicBezTo>
                  <a:pt x="6171" y="12600"/>
                  <a:pt x="6171" y="12600"/>
                  <a:pt x="6171" y="12600"/>
                </a:cubicBezTo>
                <a:cubicBezTo>
                  <a:pt x="15191" y="12600"/>
                  <a:pt x="15191" y="12600"/>
                  <a:pt x="15191" y="12600"/>
                </a:cubicBezTo>
                <a:cubicBezTo>
                  <a:pt x="15191" y="11671"/>
                  <a:pt x="15191" y="11671"/>
                  <a:pt x="15191" y="11671"/>
                </a:cubicBezTo>
                <a:cubicBezTo>
                  <a:pt x="6171" y="11671"/>
                  <a:pt x="6171" y="11671"/>
                  <a:pt x="6171" y="11671"/>
                </a:cubicBezTo>
                <a:close/>
                <a:moveTo>
                  <a:pt x="6171" y="9813"/>
                </a:moveTo>
                <a:cubicBezTo>
                  <a:pt x="6171" y="10742"/>
                  <a:pt x="6171" y="10742"/>
                  <a:pt x="6171" y="10742"/>
                </a:cubicBezTo>
                <a:cubicBezTo>
                  <a:pt x="15191" y="10742"/>
                  <a:pt x="15191" y="10742"/>
                  <a:pt x="15191" y="10742"/>
                </a:cubicBezTo>
                <a:cubicBezTo>
                  <a:pt x="15191" y="9813"/>
                  <a:pt x="15191" y="9813"/>
                  <a:pt x="15191" y="9813"/>
                </a:cubicBezTo>
                <a:cubicBezTo>
                  <a:pt x="6171" y="9813"/>
                  <a:pt x="6171" y="9813"/>
                  <a:pt x="6171" y="9813"/>
                </a:cubicBezTo>
                <a:close/>
                <a:moveTo>
                  <a:pt x="2374" y="20032"/>
                </a:moveTo>
                <a:cubicBezTo>
                  <a:pt x="6646" y="16084"/>
                  <a:pt x="6646" y="16084"/>
                  <a:pt x="6646" y="16084"/>
                </a:cubicBezTo>
                <a:cubicBezTo>
                  <a:pt x="6884" y="15852"/>
                  <a:pt x="6884" y="15620"/>
                  <a:pt x="6646" y="15387"/>
                </a:cubicBezTo>
                <a:cubicBezTo>
                  <a:pt x="6646" y="15155"/>
                  <a:pt x="6409" y="15155"/>
                  <a:pt x="6171" y="15387"/>
                </a:cubicBezTo>
                <a:cubicBezTo>
                  <a:pt x="1899" y="19336"/>
                  <a:pt x="1899" y="19336"/>
                  <a:pt x="1899" y="19336"/>
                </a:cubicBezTo>
                <a:cubicBezTo>
                  <a:pt x="1662" y="19568"/>
                  <a:pt x="1662" y="19800"/>
                  <a:pt x="1899" y="20032"/>
                </a:cubicBezTo>
                <a:cubicBezTo>
                  <a:pt x="1899" y="20265"/>
                  <a:pt x="2374" y="20265"/>
                  <a:pt x="2374" y="20032"/>
                </a:cubicBezTo>
                <a:close/>
                <a:moveTo>
                  <a:pt x="20176" y="19336"/>
                </a:moveTo>
                <a:cubicBezTo>
                  <a:pt x="15903" y="15387"/>
                  <a:pt x="15903" y="15387"/>
                  <a:pt x="15903" y="15387"/>
                </a:cubicBezTo>
                <a:cubicBezTo>
                  <a:pt x="15666" y="15155"/>
                  <a:pt x="15429" y="15155"/>
                  <a:pt x="15191" y="15387"/>
                </a:cubicBezTo>
                <a:cubicBezTo>
                  <a:pt x="14954" y="15620"/>
                  <a:pt x="14954" y="15852"/>
                  <a:pt x="15191" y="16084"/>
                </a:cubicBezTo>
                <a:cubicBezTo>
                  <a:pt x="19464" y="20032"/>
                  <a:pt x="19464" y="20032"/>
                  <a:pt x="19464" y="20032"/>
                </a:cubicBezTo>
                <a:cubicBezTo>
                  <a:pt x="19701" y="20265"/>
                  <a:pt x="19938" y="20265"/>
                  <a:pt x="20176" y="20032"/>
                </a:cubicBezTo>
                <a:cubicBezTo>
                  <a:pt x="20176" y="19800"/>
                  <a:pt x="20176" y="19568"/>
                  <a:pt x="20176" y="19336"/>
                </a:cubicBez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165100" dist="127000" dir="27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95" name="Freeform 94"/>
          <p:cNvSpPr/>
          <p:nvPr/>
        </p:nvSpPr>
        <p:spPr>
          <a:xfrm>
            <a:off x="6717073" y="3699195"/>
            <a:ext cx="285396" cy="332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004" y="7173"/>
                </a:moveTo>
                <a:cubicBezTo>
                  <a:pt x="20488" y="7173"/>
                  <a:pt x="21600" y="8210"/>
                  <a:pt x="21600" y="9405"/>
                </a:cubicBezTo>
                <a:cubicBezTo>
                  <a:pt x="21600" y="18651"/>
                  <a:pt x="21600" y="18651"/>
                  <a:pt x="21600" y="18651"/>
                </a:cubicBezTo>
                <a:cubicBezTo>
                  <a:pt x="21600" y="19926"/>
                  <a:pt x="20488" y="20883"/>
                  <a:pt x="19004" y="20883"/>
                </a:cubicBezTo>
                <a:cubicBezTo>
                  <a:pt x="18541" y="20883"/>
                  <a:pt x="18541" y="20883"/>
                  <a:pt x="18541" y="20883"/>
                </a:cubicBezTo>
                <a:cubicBezTo>
                  <a:pt x="18541" y="21600"/>
                  <a:pt x="18541" y="21600"/>
                  <a:pt x="18541" y="21600"/>
                </a:cubicBezTo>
                <a:cubicBezTo>
                  <a:pt x="16223" y="21600"/>
                  <a:pt x="16223" y="21600"/>
                  <a:pt x="16223" y="21600"/>
                </a:cubicBezTo>
                <a:cubicBezTo>
                  <a:pt x="16223" y="20883"/>
                  <a:pt x="16223" y="20883"/>
                  <a:pt x="16223" y="20883"/>
                </a:cubicBezTo>
                <a:cubicBezTo>
                  <a:pt x="5284" y="20883"/>
                  <a:pt x="5284" y="20883"/>
                  <a:pt x="5284" y="20883"/>
                </a:cubicBezTo>
                <a:cubicBezTo>
                  <a:pt x="5284" y="21600"/>
                  <a:pt x="5284" y="21600"/>
                  <a:pt x="5284" y="21600"/>
                </a:cubicBezTo>
                <a:cubicBezTo>
                  <a:pt x="2967" y="21600"/>
                  <a:pt x="2967" y="21600"/>
                  <a:pt x="2967" y="21600"/>
                </a:cubicBezTo>
                <a:cubicBezTo>
                  <a:pt x="2967" y="20883"/>
                  <a:pt x="2967" y="20883"/>
                  <a:pt x="2967" y="20883"/>
                </a:cubicBezTo>
                <a:cubicBezTo>
                  <a:pt x="2596" y="20883"/>
                  <a:pt x="2596" y="20883"/>
                  <a:pt x="2596" y="20883"/>
                </a:cubicBezTo>
                <a:cubicBezTo>
                  <a:pt x="1205" y="20883"/>
                  <a:pt x="0" y="19926"/>
                  <a:pt x="0" y="18651"/>
                </a:cubicBezTo>
                <a:cubicBezTo>
                  <a:pt x="0" y="9405"/>
                  <a:pt x="0" y="9405"/>
                  <a:pt x="0" y="9405"/>
                </a:cubicBezTo>
                <a:cubicBezTo>
                  <a:pt x="0" y="8210"/>
                  <a:pt x="1205" y="7173"/>
                  <a:pt x="2596" y="7173"/>
                </a:cubicBezTo>
                <a:cubicBezTo>
                  <a:pt x="8436" y="7173"/>
                  <a:pt x="14369" y="7173"/>
                  <a:pt x="19004" y="7173"/>
                </a:cubicBezTo>
                <a:close/>
                <a:moveTo>
                  <a:pt x="5191" y="1594"/>
                </a:moveTo>
                <a:cubicBezTo>
                  <a:pt x="8065" y="4543"/>
                  <a:pt x="8065" y="4543"/>
                  <a:pt x="8065" y="4543"/>
                </a:cubicBezTo>
                <a:cubicBezTo>
                  <a:pt x="11310" y="0"/>
                  <a:pt x="11310" y="0"/>
                  <a:pt x="11310" y="0"/>
                </a:cubicBezTo>
                <a:cubicBezTo>
                  <a:pt x="12700" y="717"/>
                  <a:pt x="12700" y="717"/>
                  <a:pt x="12700" y="717"/>
                </a:cubicBezTo>
                <a:cubicBezTo>
                  <a:pt x="9548" y="5181"/>
                  <a:pt x="9548" y="5181"/>
                  <a:pt x="9548" y="5181"/>
                </a:cubicBezTo>
                <a:cubicBezTo>
                  <a:pt x="10197" y="5500"/>
                  <a:pt x="10568" y="6058"/>
                  <a:pt x="10754" y="6695"/>
                </a:cubicBezTo>
                <a:cubicBezTo>
                  <a:pt x="5655" y="6695"/>
                  <a:pt x="5655" y="6695"/>
                  <a:pt x="5655" y="6695"/>
                </a:cubicBezTo>
                <a:cubicBezTo>
                  <a:pt x="5748" y="6137"/>
                  <a:pt x="6118" y="5579"/>
                  <a:pt x="6675" y="5261"/>
                </a:cubicBezTo>
                <a:cubicBezTo>
                  <a:pt x="3986" y="2471"/>
                  <a:pt x="3986" y="2471"/>
                  <a:pt x="3986" y="2471"/>
                </a:cubicBezTo>
                <a:cubicBezTo>
                  <a:pt x="5191" y="1594"/>
                  <a:pt x="5191" y="1594"/>
                  <a:pt x="5191" y="1594"/>
                </a:cubicBezTo>
                <a:close/>
                <a:moveTo>
                  <a:pt x="7416" y="10920"/>
                </a:moveTo>
                <a:cubicBezTo>
                  <a:pt x="6582" y="10521"/>
                  <a:pt x="5377" y="10920"/>
                  <a:pt x="4728" y="11876"/>
                </a:cubicBezTo>
                <a:cubicBezTo>
                  <a:pt x="4079" y="12832"/>
                  <a:pt x="4264" y="13948"/>
                  <a:pt x="5099" y="14427"/>
                </a:cubicBezTo>
                <a:cubicBezTo>
                  <a:pt x="5933" y="14825"/>
                  <a:pt x="6397" y="13948"/>
                  <a:pt x="7045" y="12992"/>
                </a:cubicBezTo>
                <a:cubicBezTo>
                  <a:pt x="7694" y="12035"/>
                  <a:pt x="8251" y="11318"/>
                  <a:pt x="7416" y="10920"/>
                </a:cubicBezTo>
                <a:close/>
                <a:moveTo>
                  <a:pt x="16687" y="9485"/>
                </a:moveTo>
                <a:cubicBezTo>
                  <a:pt x="16687" y="10043"/>
                  <a:pt x="16687" y="10043"/>
                  <a:pt x="16687" y="10043"/>
                </a:cubicBezTo>
                <a:cubicBezTo>
                  <a:pt x="19839" y="10043"/>
                  <a:pt x="19839" y="10043"/>
                  <a:pt x="19839" y="10043"/>
                </a:cubicBezTo>
                <a:cubicBezTo>
                  <a:pt x="19839" y="9485"/>
                  <a:pt x="19839" y="9485"/>
                  <a:pt x="19839" y="9485"/>
                </a:cubicBezTo>
                <a:cubicBezTo>
                  <a:pt x="16687" y="9485"/>
                  <a:pt x="16687" y="9485"/>
                  <a:pt x="16687" y="9485"/>
                </a:cubicBezTo>
                <a:close/>
                <a:moveTo>
                  <a:pt x="18170" y="16339"/>
                </a:moveTo>
                <a:cubicBezTo>
                  <a:pt x="17706" y="16339"/>
                  <a:pt x="17336" y="16738"/>
                  <a:pt x="17336" y="17137"/>
                </a:cubicBezTo>
                <a:cubicBezTo>
                  <a:pt x="17336" y="17535"/>
                  <a:pt x="17706" y="17934"/>
                  <a:pt x="18170" y="17934"/>
                </a:cubicBezTo>
                <a:cubicBezTo>
                  <a:pt x="18726" y="17934"/>
                  <a:pt x="19097" y="17535"/>
                  <a:pt x="19097" y="17137"/>
                </a:cubicBezTo>
                <a:cubicBezTo>
                  <a:pt x="19097" y="16738"/>
                  <a:pt x="18726" y="16339"/>
                  <a:pt x="18170" y="16339"/>
                </a:cubicBezTo>
                <a:close/>
                <a:moveTo>
                  <a:pt x="18170" y="14028"/>
                </a:moveTo>
                <a:cubicBezTo>
                  <a:pt x="17706" y="14028"/>
                  <a:pt x="17336" y="14347"/>
                  <a:pt x="17336" y="14745"/>
                </a:cubicBezTo>
                <a:cubicBezTo>
                  <a:pt x="17336" y="15224"/>
                  <a:pt x="17706" y="15542"/>
                  <a:pt x="18170" y="15542"/>
                </a:cubicBezTo>
                <a:cubicBezTo>
                  <a:pt x="18726" y="15542"/>
                  <a:pt x="19097" y="15224"/>
                  <a:pt x="19097" y="14745"/>
                </a:cubicBezTo>
                <a:cubicBezTo>
                  <a:pt x="19097" y="14347"/>
                  <a:pt x="18726" y="14028"/>
                  <a:pt x="18170" y="14028"/>
                </a:cubicBezTo>
                <a:close/>
                <a:moveTo>
                  <a:pt x="16687" y="12035"/>
                </a:moveTo>
                <a:cubicBezTo>
                  <a:pt x="16687" y="12593"/>
                  <a:pt x="16687" y="12593"/>
                  <a:pt x="16687" y="12593"/>
                </a:cubicBezTo>
                <a:cubicBezTo>
                  <a:pt x="19839" y="12593"/>
                  <a:pt x="19839" y="12593"/>
                  <a:pt x="19839" y="12593"/>
                </a:cubicBezTo>
                <a:cubicBezTo>
                  <a:pt x="19839" y="12035"/>
                  <a:pt x="19839" y="12035"/>
                  <a:pt x="19839" y="12035"/>
                </a:cubicBezTo>
                <a:cubicBezTo>
                  <a:pt x="16687" y="12035"/>
                  <a:pt x="16687" y="12035"/>
                  <a:pt x="16687" y="12035"/>
                </a:cubicBezTo>
                <a:close/>
                <a:moveTo>
                  <a:pt x="16687" y="11238"/>
                </a:moveTo>
                <a:cubicBezTo>
                  <a:pt x="16687" y="11717"/>
                  <a:pt x="16687" y="11717"/>
                  <a:pt x="16687" y="11717"/>
                </a:cubicBezTo>
                <a:cubicBezTo>
                  <a:pt x="19839" y="11717"/>
                  <a:pt x="19839" y="11717"/>
                  <a:pt x="19839" y="11717"/>
                </a:cubicBezTo>
                <a:cubicBezTo>
                  <a:pt x="19839" y="11238"/>
                  <a:pt x="19839" y="11238"/>
                  <a:pt x="19839" y="11238"/>
                </a:cubicBezTo>
                <a:cubicBezTo>
                  <a:pt x="16687" y="11238"/>
                  <a:pt x="16687" y="11238"/>
                  <a:pt x="16687" y="11238"/>
                </a:cubicBezTo>
                <a:close/>
                <a:moveTo>
                  <a:pt x="16687" y="10362"/>
                </a:moveTo>
                <a:cubicBezTo>
                  <a:pt x="16687" y="10840"/>
                  <a:pt x="16687" y="10840"/>
                  <a:pt x="16687" y="10840"/>
                </a:cubicBezTo>
                <a:cubicBezTo>
                  <a:pt x="19839" y="10840"/>
                  <a:pt x="19839" y="10840"/>
                  <a:pt x="19839" y="10840"/>
                </a:cubicBezTo>
                <a:cubicBezTo>
                  <a:pt x="19839" y="10362"/>
                  <a:pt x="19839" y="10362"/>
                  <a:pt x="19839" y="10362"/>
                </a:cubicBezTo>
                <a:cubicBezTo>
                  <a:pt x="16687" y="10362"/>
                  <a:pt x="16687" y="10362"/>
                  <a:pt x="16687" y="10362"/>
                </a:cubicBezTo>
                <a:close/>
                <a:moveTo>
                  <a:pt x="6582" y="9724"/>
                </a:moveTo>
                <a:cubicBezTo>
                  <a:pt x="4728" y="9724"/>
                  <a:pt x="3152" y="11079"/>
                  <a:pt x="3152" y="12673"/>
                </a:cubicBezTo>
                <a:cubicBezTo>
                  <a:pt x="3152" y="15064"/>
                  <a:pt x="3152" y="15064"/>
                  <a:pt x="3152" y="15064"/>
                </a:cubicBezTo>
                <a:cubicBezTo>
                  <a:pt x="3152" y="16738"/>
                  <a:pt x="4728" y="18013"/>
                  <a:pt x="6582" y="18013"/>
                </a:cubicBezTo>
                <a:cubicBezTo>
                  <a:pt x="12330" y="18013"/>
                  <a:pt x="12330" y="18013"/>
                  <a:pt x="12330" y="18013"/>
                </a:cubicBezTo>
                <a:cubicBezTo>
                  <a:pt x="14184" y="18013"/>
                  <a:pt x="15760" y="16738"/>
                  <a:pt x="15760" y="15064"/>
                </a:cubicBezTo>
                <a:cubicBezTo>
                  <a:pt x="15760" y="12673"/>
                  <a:pt x="15760" y="12673"/>
                  <a:pt x="15760" y="12673"/>
                </a:cubicBezTo>
                <a:cubicBezTo>
                  <a:pt x="15760" y="11079"/>
                  <a:pt x="14184" y="9724"/>
                  <a:pt x="12330" y="9724"/>
                </a:cubicBezTo>
                <a:lnTo>
                  <a:pt x="6582" y="9724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165100" dist="127000" dir="27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96" name="Rectangle 95"/>
          <p:cNvSpPr txBox="1"/>
          <p:nvPr/>
        </p:nvSpPr>
        <p:spPr>
          <a:xfrm>
            <a:off x="5520718" y="4084425"/>
            <a:ext cx="1005815" cy="755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输入您的标题</a:t>
            </a:r>
            <a:r>
              <a:t> 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输入您的标题输入您的标题输入您的标题</a:t>
            </a:r>
          </a:p>
        </p:txBody>
      </p:sp>
      <p:sp>
        <p:nvSpPr>
          <p:cNvPr id="1197" name="Rectangle 96"/>
          <p:cNvSpPr txBox="1"/>
          <p:nvPr/>
        </p:nvSpPr>
        <p:spPr>
          <a:xfrm>
            <a:off x="6628548" y="4084425"/>
            <a:ext cx="1005815" cy="755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输入您的标题</a:t>
            </a:r>
            <a:r>
              <a:t> 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输入您的标题输入您的标题输入您的标题</a:t>
            </a:r>
          </a:p>
        </p:txBody>
      </p:sp>
      <p:sp>
        <p:nvSpPr>
          <p:cNvPr id="1198" name="Rectangle 97"/>
          <p:cNvSpPr txBox="1"/>
          <p:nvPr/>
        </p:nvSpPr>
        <p:spPr>
          <a:xfrm>
            <a:off x="7757482" y="4084425"/>
            <a:ext cx="1005815" cy="755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输入您的标题</a:t>
            </a:r>
            <a:r>
              <a:t> </a:t>
            </a:r>
            <a:r>
              <a:rPr>
                <a:latin typeface="宋体"/>
                <a:ea typeface="宋体"/>
                <a:cs typeface="宋体"/>
                <a:sym typeface="宋体"/>
              </a:rPr>
              <a:t>输入您的标题输入您的标题输入您的标题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0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Class="entr" nodeType="after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Class="entr" nodeType="after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Class="entr" nodeType="afterEffect" presetSubtype="1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Class="entr" nodeType="after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Class="entr" nodeType="afterEffect" presetSubtype="1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Class="entr" nodeType="afterEffect" presetSubtype="4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87" grpId="4"/>
      <p:bldP build="whole" bldLvl="1" animBg="1" rev="0" advAuto="0" spid="1192" grpId="11"/>
      <p:bldP build="whole" bldLvl="1" animBg="1" rev="0" advAuto="0" spid="1181" grpId="2"/>
      <p:bldP build="whole" bldLvl="1" animBg="1" rev="0" advAuto="0" spid="1198" grpId="10"/>
      <p:bldP build="whole" bldLvl="1" animBg="1" rev="0" advAuto="0" spid="1184" grpId="3"/>
      <p:bldP build="whole" bldLvl="1" animBg="1" rev="0" advAuto="0" spid="1196" grpId="6"/>
      <p:bldP build="whole" bldLvl="1" animBg="1" rev="0" advAuto="0" spid="1194" grpId="5"/>
      <p:bldP build="whole" bldLvl="1" animBg="1" rev="0" advAuto="0" spid="1178" grpId="1"/>
      <p:bldP build="whole" bldLvl="1" animBg="1" rev="0" advAuto="0" spid="1197" grpId="8"/>
      <p:bldP build="whole" bldLvl="1" animBg="1" rev="0" advAuto="0" spid="1195" grpId="7"/>
      <p:bldP build="whole" bldLvl="1" animBg="1" rev="0" advAuto="0" spid="1193" grpId="9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Freeform 6"/>
          <p:cNvSpPr/>
          <p:nvPr/>
        </p:nvSpPr>
        <p:spPr>
          <a:xfrm>
            <a:off x="2112052" y="4301392"/>
            <a:ext cx="953320" cy="640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546"/>
                </a:lnTo>
                <a:lnTo>
                  <a:pt x="4832" y="19546"/>
                </a:lnTo>
                <a:lnTo>
                  <a:pt x="3435" y="21600"/>
                </a:lnTo>
                <a:lnTo>
                  <a:pt x="2038" y="19546"/>
                </a:lnTo>
                <a:lnTo>
                  <a:pt x="0" y="195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57150">
            <a:solidFill>
              <a:schemeClr val="accent1">
                <a:lumOff val="44000"/>
              </a:schemeClr>
            </a:solidFill>
          </a:ln>
        </p:spPr>
        <p:txBody>
          <a:bodyPr lIns="45719" rIns="45719"/>
          <a:lstStyle/>
          <a:p>
            <a:pPr defTabSz="910314">
              <a:defRPr sz="1500"/>
            </a:pPr>
          </a:p>
        </p:txBody>
      </p:sp>
      <p:sp>
        <p:nvSpPr>
          <p:cNvPr id="1201" name="Freeform 8"/>
          <p:cNvSpPr/>
          <p:nvPr/>
        </p:nvSpPr>
        <p:spPr>
          <a:xfrm>
            <a:off x="1158734" y="839822"/>
            <a:ext cx="2898041" cy="3388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50" y="12682"/>
                </a:moveTo>
                <a:cubicBezTo>
                  <a:pt x="268" y="11526"/>
                  <a:pt x="0" y="10344"/>
                  <a:pt x="0" y="9198"/>
                </a:cubicBezTo>
                <a:cubicBezTo>
                  <a:pt x="0" y="7389"/>
                  <a:pt x="652" y="5628"/>
                  <a:pt x="1802" y="4143"/>
                </a:cubicBezTo>
                <a:cubicBezTo>
                  <a:pt x="2945" y="2657"/>
                  <a:pt x="4606" y="1442"/>
                  <a:pt x="6638" y="718"/>
                </a:cubicBezTo>
                <a:cubicBezTo>
                  <a:pt x="7922" y="259"/>
                  <a:pt x="9321" y="0"/>
                  <a:pt x="10790" y="0"/>
                </a:cubicBezTo>
                <a:cubicBezTo>
                  <a:pt x="13774" y="0"/>
                  <a:pt x="16476" y="1021"/>
                  <a:pt x="18431" y="2674"/>
                </a:cubicBezTo>
                <a:cubicBezTo>
                  <a:pt x="20386" y="4332"/>
                  <a:pt x="21600" y="6611"/>
                  <a:pt x="21600" y="9134"/>
                </a:cubicBezTo>
                <a:cubicBezTo>
                  <a:pt x="21600" y="10954"/>
                  <a:pt x="20942" y="12704"/>
                  <a:pt x="19786" y="14173"/>
                </a:cubicBezTo>
                <a:cubicBezTo>
                  <a:pt x="18642" y="15637"/>
                  <a:pt x="16987" y="16825"/>
                  <a:pt x="14988" y="17544"/>
                </a:cubicBezTo>
                <a:cubicBezTo>
                  <a:pt x="14822" y="17603"/>
                  <a:pt x="14681" y="17711"/>
                  <a:pt x="14572" y="17846"/>
                </a:cubicBezTo>
                <a:cubicBezTo>
                  <a:pt x="14470" y="17976"/>
                  <a:pt x="14413" y="18132"/>
                  <a:pt x="14413" y="18300"/>
                </a:cubicBezTo>
                <a:lnTo>
                  <a:pt x="14413" y="20082"/>
                </a:lnTo>
                <a:lnTo>
                  <a:pt x="10854" y="21600"/>
                </a:lnTo>
                <a:lnTo>
                  <a:pt x="7296" y="20082"/>
                </a:lnTo>
                <a:lnTo>
                  <a:pt x="7296" y="18300"/>
                </a:lnTo>
                <a:cubicBezTo>
                  <a:pt x="7296" y="16944"/>
                  <a:pt x="7788" y="15637"/>
                  <a:pt x="8650" y="14535"/>
                </a:cubicBezTo>
                <a:cubicBezTo>
                  <a:pt x="9506" y="13444"/>
                  <a:pt x="10739" y="12558"/>
                  <a:pt x="12241" y="12023"/>
                </a:cubicBezTo>
                <a:cubicBezTo>
                  <a:pt x="12905" y="11780"/>
                  <a:pt x="13467" y="11375"/>
                  <a:pt x="13870" y="10862"/>
                </a:cubicBezTo>
                <a:cubicBezTo>
                  <a:pt x="14259" y="10360"/>
                  <a:pt x="14483" y="9766"/>
                  <a:pt x="14483" y="9134"/>
                </a:cubicBezTo>
                <a:cubicBezTo>
                  <a:pt x="14483" y="8275"/>
                  <a:pt x="14074" y="7492"/>
                  <a:pt x="13403" y="6930"/>
                </a:cubicBezTo>
                <a:cubicBezTo>
                  <a:pt x="12733" y="6363"/>
                  <a:pt x="11813" y="6012"/>
                  <a:pt x="10790" y="6012"/>
                </a:cubicBezTo>
                <a:cubicBezTo>
                  <a:pt x="10260" y="6012"/>
                  <a:pt x="9787" y="6093"/>
                  <a:pt x="9385" y="6239"/>
                </a:cubicBezTo>
                <a:cubicBezTo>
                  <a:pt x="8720" y="6476"/>
                  <a:pt x="8152" y="6903"/>
                  <a:pt x="7743" y="7427"/>
                </a:cubicBezTo>
                <a:cubicBezTo>
                  <a:pt x="7341" y="7951"/>
                  <a:pt x="7111" y="8567"/>
                  <a:pt x="7111" y="9198"/>
                </a:cubicBezTo>
                <a:cubicBezTo>
                  <a:pt x="7111" y="9598"/>
                  <a:pt x="7200" y="9992"/>
                  <a:pt x="7379" y="10360"/>
                </a:cubicBezTo>
                <a:lnTo>
                  <a:pt x="850" y="12682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57150">
            <a:solidFill>
              <a:schemeClr val="accent1">
                <a:lumOff val="44000"/>
              </a:schemeClr>
            </a:solidFill>
          </a:ln>
        </p:spPr>
        <p:txBody>
          <a:bodyPr lIns="45719" rIns="45719"/>
          <a:lstStyle/>
          <a:p>
            <a:pPr defTabSz="910314">
              <a:defRPr sz="1500"/>
            </a:pPr>
          </a:p>
        </p:txBody>
      </p:sp>
      <p:sp>
        <p:nvSpPr>
          <p:cNvPr id="1202" name="Freeform 9"/>
          <p:cNvSpPr/>
          <p:nvPr/>
        </p:nvSpPr>
        <p:spPr>
          <a:xfrm>
            <a:off x="1895444" y="810824"/>
            <a:ext cx="1982808" cy="1224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304"/>
                </a:moveTo>
                <a:cubicBezTo>
                  <a:pt x="532" y="2825"/>
                  <a:pt x="1093" y="2377"/>
                  <a:pt x="1672" y="1988"/>
                </a:cubicBezTo>
                <a:cubicBezTo>
                  <a:pt x="3549" y="718"/>
                  <a:pt x="5594" y="0"/>
                  <a:pt x="7742" y="0"/>
                </a:cubicBezTo>
                <a:cubicBezTo>
                  <a:pt x="12103" y="0"/>
                  <a:pt x="16053" y="2825"/>
                  <a:pt x="18911" y="7399"/>
                </a:cubicBezTo>
                <a:cubicBezTo>
                  <a:pt x="19966" y="9103"/>
                  <a:pt x="20881" y="11032"/>
                  <a:pt x="21600" y="13139"/>
                </a:cubicBezTo>
                <a:lnTo>
                  <a:pt x="12635" y="21600"/>
                </a:lnTo>
                <a:cubicBezTo>
                  <a:pt x="12364" y="20703"/>
                  <a:pt x="12000" y="19881"/>
                  <a:pt x="11561" y="19178"/>
                </a:cubicBezTo>
                <a:cubicBezTo>
                  <a:pt x="10581" y="17609"/>
                  <a:pt x="9236" y="16637"/>
                  <a:pt x="7742" y="16637"/>
                </a:cubicBezTo>
                <a:cubicBezTo>
                  <a:pt x="6967" y="16637"/>
                  <a:pt x="6275" y="16861"/>
                  <a:pt x="5687" y="17265"/>
                </a:cubicBezTo>
                <a:cubicBezTo>
                  <a:pt x="5510" y="17385"/>
                  <a:pt x="5323" y="17534"/>
                  <a:pt x="5155" y="17699"/>
                </a:cubicBezTo>
                <a:lnTo>
                  <a:pt x="0" y="3304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57150">
            <a:solidFill>
              <a:schemeClr val="accent1">
                <a:lumOff val="44000"/>
              </a:schemeClr>
            </a:solidFill>
          </a:ln>
        </p:spPr>
        <p:txBody>
          <a:bodyPr lIns="45719" rIns="45719"/>
          <a:lstStyle/>
          <a:p>
            <a:pPr defTabSz="910314">
              <a:defRPr sz="1500"/>
            </a:pPr>
          </a:p>
        </p:txBody>
      </p:sp>
      <p:sp>
        <p:nvSpPr>
          <p:cNvPr id="1203" name="Freeform 10"/>
          <p:cNvSpPr/>
          <p:nvPr/>
        </p:nvSpPr>
        <p:spPr>
          <a:xfrm>
            <a:off x="2940404" y="1504573"/>
            <a:ext cx="1116372" cy="1768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588" y="0"/>
                </a:moveTo>
                <a:cubicBezTo>
                  <a:pt x="20125" y="2639"/>
                  <a:pt x="21600" y="5723"/>
                  <a:pt x="21600" y="9025"/>
                </a:cubicBezTo>
                <a:cubicBezTo>
                  <a:pt x="21600" y="12513"/>
                  <a:pt x="19893" y="15866"/>
                  <a:pt x="16892" y="18681"/>
                </a:cubicBezTo>
                <a:cubicBezTo>
                  <a:pt x="15781" y="19737"/>
                  <a:pt x="14488" y="20710"/>
                  <a:pt x="13013" y="21600"/>
                </a:cubicBezTo>
                <a:lnTo>
                  <a:pt x="0" y="13465"/>
                </a:lnTo>
                <a:cubicBezTo>
                  <a:pt x="580" y="13134"/>
                  <a:pt x="1094" y="12751"/>
                  <a:pt x="1542" y="12337"/>
                </a:cubicBezTo>
                <a:cubicBezTo>
                  <a:pt x="2553" y="11374"/>
                  <a:pt x="3133" y="10236"/>
                  <a:pt x="3133" y="9025"/>
                </a:cubicBezTo>
                <a:cubicBezTo>
                  <a:pt x="3133" y="7866"/>
                  <a:pt x="2603" y="6779"/>
                  <a:pt x="1674" y="5858"/>
                </a:cubicBezTo>
                <a:lnTo>
                  <a:pt x="1758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57150">
            <a:solidFill>
              <a:schemeClr val="accent1">
                <a:lumOff val="44000"/>
              </a:schemeClr>
            </a:solidFill>
          </a:ln>
        </p:spPr>
        <p:txBody>
          <a:bodyPr lIns="45719" rIns="45719"/>
          <a:lstStyle/>
          <a:p>
            <a:pPr defTabSz="910314">
              <a:defRPr sz="1500"/>
            </a:pPr>
          </a:p>
        </p:txBody>
      </p:sp>
      <p:sp>
        <p:nvSpPr>
          <p:cNvPr id="1204" name="Freeform 11"/>
          <p:cNvSpPr/>
          <p:nvPr/>
        </p:nvSpPr>
        <p:spPr>
          <a:xfrm>
            <a:off x="1159495" y="996605"/>
            <a:ext cx="1209630" cy="18037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5" h="21600" fill="norm" stroke="1" extrusionOk="0">
                <a:moveTo>
                  <a:pt x="1989" y="21600"/>
                </a:moveTo>
                <a:cubicBezTo>
                  <a:pt x="295" y="18922"/>
                  <a:pt x="-265" y="16132"/>
                  <a:pt x="113" y="13443"/>
                </a:cubicBezTo>
                <a:cubicBezTo>
                  <a:pt x="522" y="10633"/>
                  <a:pt x="1959" y="7934"/>
                  <a:pt x="4212" y="5600"/>
                </a:cubicBezTo>
                <a:cubicBezTo>
                  <a:pt x="5332" y="4444"/>
                  <a:pt x="6648" y="3389"/>
                  <a:pt x="8115" y="2455"/>
                </a:cubicBezTo>
                <a:cubicBezTo>
                  <a:pt x="9582" y="1512"/>
                  <a:pt x="11246" y="690"/>
                  <a:pt x="13046" y="0"/>
                </a:cubicBezTo>
                <a:lnTo>
                  <a:pt x="21335" y="9791"/>
                </a:lnTo>
                <a:cubicBezTo>
                  <a:pt x="20745" y="10014"/>
                  <a:pt x="20201" y="10298"/>
                  <a:pt x="19686" y="10612"/>
                </a:cubicBezTo>
                <a:cubicBezTo>
                  <a:pt x="19142" y="10957"/>
                  <a:pt x="18673" y="11333"/>
                  <a:pt x="18295" y="11738"/>
                </a:cubicBezTo>
                <a:cubicBezTo>
                  <a:pt x="17478" y="12570"/>
                  <a:pt x="16964" y="13524"/>
                  <a:pt x="16827" y="14498"/>
                </a:cubicBezTo>
                <a:cubicBezTo>
                  <a:pt x="16706" y="15411"/>
                  <a:pt x="16888" y="16345"/>
                  <a:pt x="17448" y="17237"/>
                </a:cubicBezTo>
                <a:lnTo>
                  <a:pt x="1989" y="2160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57150">
            <a:solidFill>
              <a:schemeClr val="accent1">
                <a:lumOff val="44000"/>
              </a:schemeClr>
            </a:solidFill>
          </a:ln>
        </p:spPr>
        <p:txBody>
          <a:bodyPr lIns="45719" rIns="45719"/>
          <a:lstStyle/>
          <a:p>
            <a:pPr defTabSz="910314">
              <a:defRPr sz="1500"/>
            </a:pPr>
          </a:p>
        </p:txBody>
      </p:sp>
      <p:grpSp>
        <p:nvGrpSpPr>
          <p:cNvPr id="1207" name="组合 41"/>
          <p:cNvGrpSpPr/>
          <p:nvPr/>
        </p:nvGrpSpPr>
        <p:grpSpPr>
          <a:xfrm>
            <a:off x="1248267" y="1493702"/>
            <a:ext cx="864531" cy="1010073"/>
            <a:chOff x="0" y="0"/>
            <a:chExt cx="864529" cy="1010071"/>
          </a:xfrm>
        </p:grpSpPr>
        <p:sp>
          <p:nvSpPr>
            <p:cNvPr id="1205" name="TextBox 42"/>
            <p:cNvSpPr txBox="1"/>
            <p:nvPr/>
          </p:nvSpPr>
          <p:spPr>
            <a:xfrm>
              <a:off x="244875" y="0"/>
              <a:ext cx="287783" cy="485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0314">
                <a:defRPr b="1" sz="2600">
                  <a:solidFill>
                    <a:srgbClr val="F8F8F8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1206" name="TextBox 43"/>
            <p:cNvSpPr txBox="1"/>
            <p:nvPr/>
          </p:nvSpPr>
          <p:spPr>
            <a:xfrm>
              <a:off x="0" y="385231"/>
              <a:ext cx="864530" cy="624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910314">
                <a:defRPr sz="1500">
                  <a:solidFill>
                    <a:srgbClr val="F8F8F8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/>
              <a:r>
                <a:t>请输入您的文字</a:t>
              </a:r>
            </a:p>
          </p:txBody>
        </p:sp>
      </p:grpSp>
      <p:grpSp>
        <p:nvGrpSpPr>
          <p:cNvPr id="1210" name="组合 44"/>
          <p:cNvGrpSpPr/>
          <p:nvPr/>
        </p:nvGrpSpPr>
        <p:grpSpPr>
          <a:xfrm>
            <a:off x="2477123" y="888980"/>
            <a:ext cx="863037" cy="950296"/>
            <a:chOff x="0" y="0"/>
            <a:chExt cx="863035" cy="950295"/>
          </a:xfrm>
        </p:grpSpPr>
        <p:sp>
          <p:nvSpPr>
            <p:cNvPr id="1208" name="TextBox 45"/>
            <p:cNvSpPr txBox="1"/>
            <p:nvPr/>
          </p:nvSpPr>
          <p:spPr>
            <a:xfrm>
              <a:off x="189628" y="0"/>
              <a:ext cx="259530" cy="421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0314">
                <a:defRPr b="1" sz="2200">
                  <a:solidFill>
                    <a:srgbClr val="F8F8F8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1209" name="TextBox 46"/>
            <p:cNvSpPr txBox="1"/>
            <p:nvPr/>
          </p:nvSpPr>
          <p:spPr>
            <a:xfrm>
              <a:off x="0" y="401655"/>
              <a:ext cx="863036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910314">
                <a:defRPr sz="1300">
                  <a:solidFill>
                    <a:srgbClr val="F8F8F8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/>
              <a:r>
                <a:t>请输入您的文字</a:t>
              </a:r>
            </a:p>
          </p:txBody>
        </p:sp>
      </p:grpSp>
      <p:grpSp>
        <p:nvGrpSpPr>
          <p:cNvPr id="1213" name="组合 47"/>
          <p:cNvGrpSpPr/>
          <p:nvPr/>
        </p:nvGrpSpPr>
        <p:grpSpPr>
          <a:xfrm>
            <a:off x="3089311" y="1886399"/>
            <a:ext cx="864530" cy="1078757"/>
            <a:chOff x="0" y="0"/>
            <a:chExt cx="864529" cy="1078755"/>
          </a:xfrm>
        </p:grpSpPr>
        <p:sp>
          <p:nvSpPr>
            <p:cNvPr id="1211" name="TextBox 48"/>
            <p:cNvSpPr txBox="1"/>
            <p:nvPr/>
          </p:nvSpPr>
          <p:spPr>
            <a:xfrm>
              <a:off x="244874" y="0"/>
              <a:ext cx="287783" cy="485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0314">
                <a:defRPr b="1" sz="2600">
                  <a:solidFill>
                    <a:srgbClr val="F8F8F8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/>
              <a:r>
                <a:t>3</a:t>
              </a:r>
            </a:p>
          </p:txBody>
        </p:sp>
        <p:sp>
          <p:nvSpPr>
            <p:cNvPr id="1212" name="TextBox 49"/>
            <p:cNvSpPr txBox="1"/>
            <p:nvPr/>
          </p:nvSpPr>
          <p:spPr>
            <a:xfrm>
              <a:off x="0" y="453915"/>
              <a:ext cx="864530" cy="624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910314">
                <a:defRPr sz="1500">
                  <a:solidFill>
                    <a:srgbClr val="F8F8F8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/>
              <a:r>
                <a:t>请输入您的文字</a:t>
              </a:r>
            </a:p>
          </p:txBody>
        </p:sp>
      </p:grpSp>
      <p:grpSp>
        <p:nvGrpSpPr>
          <p:cNvPr id="1216" name="组合 50"/>
          <p:cNvGrpSpPr/>
          <p:nvPr/>
        </p:nvGrpSpPr>
        <p:grpSpPr>
          <a:xfrm>
            <a:off x="2234487" y="2976279"/>
            <a:ext cx="864530" cy="1004100"/>
            <a:chOff x="0" y="0"/>
            <a:chExt cx="864529" cy="1004098"/>
          </a:xfrm>
        </p:grpSpPr>
        <p:sp>
          <p:nvSpPr>
            <p:cNvPr id="1214" name="TextBox 51"/>
            <p:cNvSpPr txBox="1"/>
            <p:nvPr/>
          </p:nvSpPr>
          <p:spPr>
            <a:xfrm>
              <a:off x="244874" y="0"/>
              <a:ext cx="287783" cy="485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0314">
                <a:defRPr b="1" sz="2600"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/>
              <a:r>
                <a:t>4</a:t>
              </a:r>
            </a:p>
          </p:txBody>
        </p:sp>
        <p:sp>
          <p:nvSpPr>
            <p:cNvPr id="1215" name="TextBox 52"/>
            <p:cNvSpPr txBox="1"/>
            <p:nvPr/>
          </p:nvSpPr>
          <p:spPr>
            <a:xfrm>
              <a:off x="0" y="379258"/>
              <a:ext cx="864530" cy="624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910314">
                <a:defRPr sz="1500"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/>
              <a:r>
                <a:t>请输入您的文字</a:t>
              </a:r>
            </a:p>
          </p:txBody>
        </p:sp>
      </p:grpSp>
      <p:sp>
        <p:nvSpPr>
          <p:cNvPr id="1217" name="TextBox 53"/>
          <p:cNvSpPr txBox="1"/>
          <p:nvPr/>
        </p:nvSpPr>
        <p:spPr>
          <a:xfrm>
            <a:off x="2144152" y="4438177"/>
            <a:ext cx="863037" cy="33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121" tIns="34121" rIns="34121" bIns="34121">
            <a:spAutoFit/>
          </a:bodyPr>
          <a:lstStyle>
            <a:lvl1pPr algn="ctr" defTabSz="910314">
              <a:defRPr b="1" sz="1500">
                <a:solidFill>
                  <a:srgbClr val="F8F8F8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标题</a:t>
            </a:r>
          </a:p>
        </p:txBody>
      </p:sp>
      <p:sp>
        <p:nvSpPr>
          <p:cNvPr id="1218" name="TextBox 54"/>
          <p:cNvSpPr txBox="1"/>
          <p:nvPr/>
        </p:nvSpPr>
        <p:spPr>
          <a:xfrm>
            <a:off x="5409653" y="1089922"/>
            <a:ext cx="3022120" cy="639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121" tIns="34121" rIns="34121" bIns="34121">
            <a:spAutoFit/>
          </a:bodyPr>
          <a:lstStyle/>
          <a:p>
            <a:pPr defTabSz="910314">
              <a:lnSpc>
                <a:spcPct val="150000"/>
              </a:lnSpc>
              <a:defRPr sz="13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请输入您的文字请输入您的文字</a:t>
            </a:r>
          </a:p>
          <a:p>
            <a:pPr defTabSz="910314">
              <a:lnSpc>
                <a:spcPct val="150000"/>
              </a:lnSpc>
              <a:defRPr sz="13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请输入您的文字请输入您的文字</a:t>
            </a:r>
          </a:p>
        </p:txBody>
      </p:sp>
      <p:grpSp>
        <p:nvGrpSpPr>
          <p:cNvPr id="1221" name="组合 55"/>
          <p:cNvGrpSpPr/>
          <p:nvPr/>
        </p:nvGrpSpPr>
        <p:grpSpPr>
          <a:xfrm>
            <a:off x="4508848" y="1110551"/>
            <a:ext cx="721285" cy="712609"/>
            <a:chOff x="0" y="0"/>
            <a:chExt cx="721284" cy="712608"/>
          </a:xfrm>
        </p:grpSpPr>
        <p:sp>
          <p:nvSpPr>
            <p:cNvPr id="1219" name="椭圆 56"/>
            <p:cNvSpPr/>
            <p:nvPr/>
          </p:nvSpPr>
          <p:spPr>
            <a:xfrm>
              <a:off x="-1" y="-1"/>
              <a:ext cx="721286" cy="712610"/>
            </a:xfrm>
            <a:prstGeom prst="ellipse">
              <a:avLst/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5715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0314">
                <a:defRPr sz="1500"/>
              </a:pPr>
            </a:p>
          </p:txBody>
        </p:sp>
        <p:sp>
          <p:nvSpPr>
            <p:cNvPr id="1220" name="TextBox 57"/>
            <p:cNvSpPr txBox="1"/>
            <p:nvPr/>
          </p:nvSpPr>
          <p:spPr>
            <a:xfrm>
              <a:off x="182873" y="107652"/>
              <a:ext cx="287782" cy="485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0314">
                <a:defRPr b="1" sz="2600">
                  <a:solidFill>
                    <a:srgbClr val="F8F8F8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/>
              <a:r>
                <a:t>1</a:t>
              </a:r>
            </a:p>
          </p:txBody>
        </p:sp>
      </p:grpSp>
      <p:grpSp>
        <p:nvGrpSpPr>
          <p:cNvPr id="1224" name="组合 58"/>
          <p:cNvGrpSpPr/>
          <p:nvPr/>
        </p:nvGrpSpPr>
        <p:grpSpPr>
          <a:xfrm>
            <a:off x="4508848" y="2015146"/>
            <a:ext cx="721285" cy="712609"/>
            <a:chOff x="0" y="0"/>
            <a:chExt cx="721284" cy="712608"/>
          </a:xfrm>
        </p:grpSpPr>
        <p:sp>
          <p:nvSpPr>
            <p:cNvPr id="1222" name="椭圆 59"/>
            <p:cNvSpPr/>
            <p:nvPr/>
          </p:nvSpPr>
          <p:spPr>
            <a:xfrm>
              <a:off x="-1" y="-1"/>
              <a:ext cx="721286" cy="712610"/>
            </a:xfrm>
            <a:prstGeom prst="ellipse">
              <a:avLst/>
            </a:prstGeom>
            <a:blipFill rotWithShape="1">
              <a:blip r:embed="rId7"/>
              <a:srcRect l="0" t="0" r="0" b="0"/>
              <a:stretch>
                <a:fillRect/>
              </a:stretch>
            </a:blipFill>
            <a:ln w="5715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0314">
                <a:defRPr sz="1500"/>
              </a:pPr>
            </a:p>
          </p:txBody>
        </p:sp>
        <p:sp>
          <p:nvSpPr>
            <p:cNvPr id="1223" name="TextBox 60"/>
            <p:cNvSpPr txBox="1"/>
            <p:nvPr/>
          </p:nvSpPr>
          <p:spPr>
            <a:xfrm>
              <a:off x="169763" y="104715"/>
              <a:ext cx="287783" cy="485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0314">
                <a:defRPr b="1" sz="2600">
                  <a:solidFill>
                    <a:srgbClr val="F8F8F8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/>
              <a:r>
                <a:t>2</a:t>
              </a:r>
            </a:p>
          </p:txBody>
        </p:sp>
      </p:grpSp>
      <p:grpSp>
        <p:nvGrpSpPr>
          <p:cNvPr id="1227" name="组合 61"/>
          <p:cNvGrpSpPr/>
          <p:nvPr/>
        </p:nvGrpSpPr>
        <p:grpSpPr>
          <a:xfrm>
            <a:off x="4508846" y="2884122"/>
            <a:ext cx="721285" cy="712609"/>
            <a:chOff x="0" y="0"/>
            <a:chExt cx="721284" cy="712608"/>
          </a:xfrm>
        </p:grpSpPr>
        <p:sp>
          <p:nvSpPr>
            <p:cNvPr id="1225" name="椭圆 62"/>
            <p:cNvSpPr/>
            <p:nvPr/>
          </p:nvSpPr>
          <p:spPr>
            <a:xfrm>
              <a:off x="-1" y="-1"/>
              <a:ext cx="721286" cy="712610"/>
            </a:xfrm>
            <a:prstGeom prst="ellipse">
              <a:avLst/>
            </a:prstGeom>
            <a:blipFill rotWithShape="1">
              <a:blip r:embed="rId8"/>
              <a:srcRect l="0" t="0" r="0" b="0"/>
              <a:stretch>
                <a:fillRect/>
              </a:stretch>
            </a:blipFill>
            <a:ln w="5715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0314">
                <a:defRPr sz="1500"/>
              </a:pPr>
            </a:p>
          </p:txBody>
        </p:sp>
        <p:sp>
          <p:nvSpPr>
            <p:cNvPr id="1226" name="TextBox 63"/>
            <p:cNvSpPr txBox="1"/>
            <p:nvPr/>
          </p:nvSpPr>
          <p:spPr>
            <a:xfrm>
              <a:off x="169764" y="99262"/>
              <a:ext cx="287782" cy="485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0314">
                <a:defRPr b="1" sz="2600">
                  <a:solidFill>
                    <a:srgbClr val="F8F8F8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/>
              <a:r>
                <a:t>3</a:t>
              </a:r>
            </a:p>
          </p:txBody>
        </p:sp>
      </p:grpSp>
      <p:grpSp>
        <p:nvGrpSpPr>
          <p:cNvPr id="1230" name="组合 64"/>
          <p:cNvGrpSpPr/>
          <p:nvPr/>
        </p:nvGrpSpPr>
        <p:grpSpPr>
          <a:xfrm>
            <a:off x="4508848" y="3847805"/>
            <a:ext cx="721285" cy="712609"/>
            <a:chOff x="0" y="0"/>
            <a:chExt cx="721284" cy="712608"/>
          </a:xfrm>
        </p:grpSpPr>
        <p:sp>
          <p:nvSpPr>
            <p:cNvPr id="1228" name="椭圆 65"/>
            <p:cNvSpPr/>
            <p:nvPr/>
          </p:nvSpPr>
          <p:spPr>
            <a:xfrm>
              <a:off x="-1" y="-1"/>
              <a:ext cx="721286" cy="712610"/>
            </a:xfrm>
            <a:prstGeom prst="ellipse">
              <a:avLst/>
            </a:prstGeom>
            <a:blipFill rotWithShape="1">
              <a:blip r:embed="rId9"/>
              <a:srcRect l="0" t="0" r="0" b="0"/>
              <a:stretch>
                <a:fillRect/>
              </a:stretch>
            </a:blipFill>
            <a:ln w="5715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0314">
                <a:defRPr sz="1500"/>
              </a:pPr>
            </a:p>
          </p:txBody>
        </p:sp>
        <p:sp>
          <p:nvSpPr>
            <p:cNvPr id="1229" name="TextBox 66"/>
            <p:cNvSpPr txBox="1"/>
            <p:nvPr/>
          </p:nvSpPr>
          <p:spPr>
            <a:xfrm>
              <a:off x="155492" y="100989"/>
              <a:ext cx="287782" cy="485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0314">
                <a:defRPr b="1" sz="2600">
                  <a:solidFill>
                    <a:srgbClr val="F8F8F8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/>
              <a:r>
                <a:t>4</a:t>
              </a:r>
            </a:p>
          </p:txBody>
        </p:sp>
      </p:grpSp>
      <p:sp>
        <p:nvSpPr>
          <p:cNvPr id="1231" name="TextBox 67"/>
          <p:cNvSpPr txBox="1"/>
          <p:nvPr/>
        </p:nvSpPr>
        <p:spPr>
          <a:xfrm>
            <a:off x="5409653" y="1989426"/>
            <a:ext cx="3022120" cy="639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121" tIns="34121" rIns="34121" bIns="34121">
            <a:spAutoFit/>
          </a:bodyPr>
          <a:lstStyle/>
          <a:p>
            <a:pPr defTabSz="910314">
              <a:lnSpc>
                <a:spcPct val="150000"/>
              </a:lnSpc>
              <a:defRPr sz="13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请输入您的文字请输入您的文字</a:t>
            </a:r>
          </a:p>
          <a:p>
            <a:pPr defTabSz="910314">
              <a:lnSpc>
                <a:spcPct val="150000"/>
              </a:lnSpc>
              <a:defRPr sz="13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请输入您的文字请输入您的文字</a:t>
            </a:r>
          </a:p>
        </p:txBody>
      </p:sp>
      <p:sp>
        <p:nvSpPr>
          <p:cNvPr id="1232" name="TextBox 68"/>
          <p:cNvSpPr txBox="1"/>
          <p:nvPr/>
        </p:nvSpPr>
        <p:spPr>
          <a:xfrm>
            <a:off x="5409653" y="2868885"/>
            <a:ext cx="3022120" cy="639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121" tIns="34121" rIns="34121" bIns="34121">
            <a:spAutoFit/>
          </a:bodyPr>
          <a:lstStyle/>
          <a:p>
            <a:pPr defTabSz="910314">
              <a:lnSpc>
                <a:spcPct val="150000"/>
              </a:lnSpc>
              <a:defRPr sz="13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请输入您的文字请输入您的文字</a:t>
            </a:r>
          </a:p>
          <a:p>
            <a:pPr defTabSz="910314">
              <a:lnSpc>
                <a:spcPct val="150000"/>
              </a:lnSpc>
              <a:defRPr sz="13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请输入您的文字请输入您的文字</a:t>
            </a:r>
          </a:p>
        </p:txBody>
      </p:sp>
      <p:sp>
        <p:nvSpPr>
          <p:cNvPr id="1233" name="TextBox 69"/>
          <p:cNvSpPr txBox="1"/>
          <p:nvPr/>
        </p:nvSpPr>
        <p:spPr>
          <a:xfrm>
            <a:off x="5409653" y="3839428"/>
            <a:ext cx="3022120" cy="639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121" tIns="34121" rIns="34121" bIns="34121">
            <a:spAutoFit/>
          </a:bodyPr>
          <a:lstStyle/>
          <a:p>
            <a:pPr defTabSz="910314">
              <a:lnSpc>
                <a:spcPct val="150000"/>
              </a:lnSpc>
              <a:defRPr sz="13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请输入您的文字请输入您的文字</a:t>
            </a:r>
          </a:p>
          <a:p>
            <a:pPr defTabSz="910314">
              <a:lnSpc>
                <a:spcPct val="150000"/>
              </a:lnSpc>
              <a:defRPr sz="13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请输入您的文字请输入您的文字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25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25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25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Class="entr" nodeType="afterEffect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9" dur="25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Class="entr" nodeType="afterEffect" presetSubtype="0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Class="entr" nodeType="afterEffect" presetSubtype="0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Class="entr" nodeType="afterEffect" presetSubtype="0" presetID="15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Class="entr" nodeType="afterEffect" presetSubtype="0" presetID="15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Class="entr" nodeType="after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"/>
                            </p:stCondLst>
                            <p:childTnLst>
                              <p:par>
                                <p:cTn id="54" presetClass="entr" nodeType="after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Class="entr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1" dur="250"/>
                                        <p:tgtEl>
                                          <p:spTgt spid="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Class="entr" nodeType="after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5" dur="25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Class="entr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9" dur="25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50"/>
                            </p:stCondLst>
                            <p:childTnLst>
                              <p:par>
                                <p:cTn id="71" presetClass="entr" nodeType="afterEffect" presetSubtype="8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3" dur="25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Class="entr" nodeType="after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7" dur="25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750"/>
                            </p:stCondLst>
                            <p:childTnLst>
                              <p:par>
                                <p:cTn id="79" presetClass="entr" nodeType="afterEffect" presetSubtype="8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1" dur="25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Class="entr" nodeType="after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5" dur="25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250"/>
                            </p:stCondLst>
                            <p:childTnLst>
                              <p:par>
                                <p:cTn id="87" presetClass="entr" nodeType="afterEffect" presetSubtype="8" presetID="2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9" dur="25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00" grpId="9"/>
      <p:bldP build="whole" bldLvl="1" animBg="1" rev="0" advAuto="0" spid="1210" grpId="6"/>
      <p:bldP build="whole" bldLvl="1" animBg="1" rev="0" advAuto="0" spid="1221" grpId="11"/>
      <p:bldP build="whole" bldLvl="1" animBg="1" rev="0" advAuto="0" spid="1224" grpId="13"/>
      <p:bldP build="whole" bldLvl="1" animBg="1" rev="0" advAuto="0" spid="1207" grpId="5"/>
      <p:bldP build="whole" bldLvl="1" animBg="1" rev="0" advAuto="0" spid="1231" grpId="14"/>
      <p:bldP build="whole" bldLvl="1" animBg="1" rev="0" advAuto="0" spid="1232" grpId="16"/>
      <p:bldP build="whole" bldLvl="1" animBg="1" rev="0" advAuto="0" spid="1203" grpId="3"/>
      <p:bldP build="whole" bldLvl="1" animBg="1" rev="0" advAuto="0" spid="1233" grpId="18"/>
      <p:bldP build="whole" bldLvl="1" animBg="1" rev="0" advAuto="0" spid="1204" grpId="1"/>
      <p:bldP build="whole" bldLvl="1" animBg="1" rev="0" advAuto="0" spid="1213" grpId="7"/>
      <p:bldP build="whole" bldLvl="1" animBg="1" rev="0" advAuto="0" spid="1217" grpId="10"/>
      <p:bldP build="whole" bldLvl="1" animBg="1" rev="0" advAuto="0" spid="1218" grpId="12"/>
      <p:bldP build="whole" bldLvl="1" animBg="1" rev="0" advAuto="0" spid="1227" grpId="15"/>
      <p:bldP build="whole" bldLvl="1" animBg="1" rev="0" advAuto="0" spid="1230" grpId="17"/>
      <p:bldP build="whole" bldLvl="1" animBg="1" rev="0" advAuto="0" spid="1216" grpId="8"/>
      <p:bldP build="whole" bldLvl="1" animBg="1" rev="0" advAuto="0" spid="1201" grpId="4"/>
      <p:bldP build="whole" bldLvl="1" animBg="1" rev="0" advAuto="0" spid="1202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Slide Number Placeholder 2"/>
          <p:cNvSpPr txBox="1"/>
          <p:nvPr>
            <p:ph type="sldNum" sz="quarter" idx="4294967295"/>
          </p:nvPr>
        </p:nvSpPr>
        <p:spPr>
          <a:xfrm>
            <a:off x="8394347" y="309939"/>
            <a:ext cx="273656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248" name="Group 22"/>
          <p:cNvGrpSpPr/>
          <p:nvPr/>
        </p:nvGrpSpPr>
        <p:grpSpPr>
          <a:xfrm>
            <a:off x="2814510" y="1300838"/>
            <a:ext cx="3481465" cy="3560646"/>
            <a:chOff x="0" y="0"/>
            <a:chExt cx="3481464" cy="3560645"/>
          </a:xfrm>
        </p:grpSpPr>
        <p:grpSp>
          <p:nvGrpSpPr>
            <p:cNvPr id="1246" name="Group 3"/>
            <p:cNvGrpSpPr/>
            <p:nvPr/>
          </p:nvGrpSpPr>
          <p:grpSpPr>
            <a:xfrm>
              <a:off x="0" y="-1"/>
              <a:ext cx="3481465" cy="3062014"/>
              <a:chOff x="0" y="0"/>
              <a:chExt cx="3481464" cy="3062012"/>
            </a:xfrm>
          </p:grpSpPr>
          <p:sp>
            <p:nvSpPr>
              <p:cNvPr id="1236" name="Freeform 4"/>
              <p:cNvSpPr/>
              <p:nvPr/>
            </p:nvSpPr>
            <p:spPr>
              <a:xfrm flipH="1">
                <a:off x="1329659" y="1628184"/>
                <a:ext cx="892635" cy="1433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32" h="21569" fill="norm" stroke="1" extrusionOk="0">
                    <a:moveTo>
                      <a:pt x="9517" y="7"/>
                    </a:moveTo>
                    <a:cubicBezTo>
                      <a:pt x="8678" y="140"/>
                      <a:pt x="9103" y="2165"/>
                      <a:pt x="9576" y="3969"/>
                    </a:cubicBezTo>
                    <a:cubicBezTo>
                      <a:pt x="10117" y="6010"/>
                      <a:pt x="7444" y="4876"/>
                      <a:pt x="5758" y="2423"/>
                    </a:cubicBezTo>
                    <a:cubicBezTo>
                      <a:pt x="4072" y="-31"/>
                      <a:pt x="3086" y="670"/>
                      <a:pt x="2927" y="1021"/>
                    </a:cubicBezTo>
                    <a:cubicBezTo>
                      <a:pt x="2736" y="1371"/>
                      <a:pt x="6586" y="5742"/>
                      <a:pt x="6299" y="5969"/>
                    </a:cubicBezTo>
                    <a:cubicBezTo>
                      <a:pt x="6045" y="6175"/>
                      <a:pt x="1178" y="2546"/>
                      <a:pt x="700" y="2649"/>
                    </a:cubicBezTo>
                    <a:cubicBezTo>
                      <a:pt x="255" y="2752"/>
                      <a:pt x="-572" y="3041"/>
                      <a:pt x="605" y="4175"/>
                    </a:cubicBezTo>
                    <a:cubicBezTo>
                      <a:pt x="1750" y="5330"/>
                      <a:pt x="5377" y="7247"/>
                      <a:pt x="5154" y="7556"/>
                    </a:cubicBezTo>
                    <a:cubicBezTo>
                      <a:pt x="4931" y="7886"/>
                      <a:pt x="1909" y="6134"/>
                      <a:pt x="828" y="6093"/>
                    </a:cubicBezTo>
                    <a:cubicBezTo>
                      <a:pt x="-286" y="6051"/>
                      <a:pt x="160" y="7062"/>
                      <a:pt x="2132" y="7969"/>
                    </a:cubicBezTo>
                    <a:cubicBezTo>
                      <a:pt x="4104" y="8876"/>
                      <a:pt x="8908" y="9886"/>
                      <a:pt x="9067" y="13330"/>
                    </a:cubicBezTo>
                    <a:cubicBezTo>
                      <a:pt x="9176" y="15697"/>
                      <a:pt x="8714" y="19399"/>
                      <a:pt x="8415" y="21482"/>
                    </a:cubicBezTo>
                    <a:lnTo>
                      <a:pt x="8402" y="21569"/>
                    </a:lnTo>
                    <a:lnTo>
                      <a:pt x="16156" y="21569"/>
                    </a:lnTo>
                    <a:lnTo>
                      <a:pt x="16011" y="20974"/>
                    </a:lnTo>
                    <a:cubicBezTo>
                      <a:pt x="15316" y="17947"/>
                      <a:pt x="14765" y="13830"/>
                      <a:pt x="15875" y="10814"/>
                    </a:cubicBezTo>
                    <a:cubicBezTo>
                      <a:pt x="17879" y="5433"/>
                      <a:pt x="21028" y="4319"/>
                      <a:pt x="20710" y="3495"/>
                    </a:cubicBezTo>
                    <a:cubicBezTo>
                      <a:pt x="20424" y="2670"/>
                      <a:pt x="18801" y="3062"/>
                      <a:pt x="18292" y="3825"/>
                    </a:cubicBezTo>
                    <a:cubicBezTo>
                      <a:pt x="17783" y="4567"/>
                      <a:pt x="15715" y="6216"/>
                      <a:pt x="13775" y="5948"/>
                    </a:cubicBezTo>
                    <a:cubicBezTo>
                      <a:pt x="11866" y="5680"/>
                      <a:pt x="11357" y="567"/>
                      <a:pt x="9958" y="72"/>
                    </a:cubicBezTo>
                    <a:cubicBezTo>
                      <a:pt x="9783" y="8"/>
                      <a:pt x="9637" y="-12"/>
                      <a:pt x="9517" y="7"/>
                    </a:cubicBezTo>
                    <a:close/>
                  </a:path>
                </a:pathLst>
              </a:custGeom>
              <a:blipFill rotWithShape="1">
                <a:blip r:embed="rId2"/>
                <a:srcRect l="0" t="0" r="0" b="0"/>
                <a:stretch>
                  <a:fillRect/>
                </a:stretch>
              </a:blipFill>
              <a:ln w="38100" cap="flat">
                <a:solidFill>
                  <a:schemeClr val="accent1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37" name="Freeform 67"/>
              <p:cNvSpPr/>
              <p:nvPr/>
            </p:nvSpPr>
            <p:spPr>
              <a:xfrm rot="1883109">
                <a:off x="72690" y="1290907"/>
                <a:ext cx="1262230" cy="633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0879" fill="norm" stroke="1" extrusionOk="0">
                    <a:moveTo>
                      <a:pt x="21600" y="4777"/>
                    </a:moveTo>
                    <a:cubicBezTo>
                      <a:pt x="21600" y="4777"/>
                      <a:pt x="14880" y="15296"/>
                      <a:pt x="0" y="8712"/>
                    </a:cubicBezTo>
                    <a:cubicBezTo>
                      <a:pt x="0" y="8712"/>
                      <a:pt x="7520" y="-6304"/>
                      <a:pt x="20960" y="3091"/>
                    </a:cubicBezTo>
                    <a:cubicBezTo>
                      <a:pt x="20960" y="3091"/>
                      <a:pt x="13200" y="5982"/>
                      <a:pt x="9520" y="5901"/>
                    </a:cubicBezTo>
                    <a:cubicBezTo>
                      <a:pt x="9520" y="5901"/>
                      <a:pt x="17920" y="6865"/>
                      <a:pt x="21600" y="4777"/>
                    </a:cubicBezTo>
                    <a:close/>
                  </a:path>
                </a:pathLst>
              </a:custGeom>
              <a:blipFill rotWithShape="1">
                <a:blip r:embed="rId3"/>
                <a:srcRect l="0" t="0" r="0" b="0"/>
                <a:stretch>
                  <a:fillRect/>
                </a:stretch>
              </a:blipFill>
              <a:ln w="38100" cap="flat">
                <a:solidFill>
                  <a:schemeClr val="accent1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38" name="Freeform 67"/>
              <p:cNvSpPr/>
              <p:nvPr/>
            </p:nvSpPr>
            <p:spPr>
              <a:xfrm rot="4961872">
                <a:off x="589167" y="657856"/>
                <a:ext cx="1531590" cy="769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0879" fill="norm" stroke="1" extrusionOk="0">
                    <a:moveTo>
                      <a:pt x="21600" y="4777"/>
                    </a:moveTo>
                    <a:cubicBezTo>
                      <a:pt x="21600" y="4777"/>
                      <a:pt x="14880" y="15296"/>
                      <a:pt x="0" y="8712"/>
                    </a:cubicBezTo>
                    <a:cubicBezTo>
                      <a:pt x="0" y="8712"/>
                      <a:pt x="7520" y="-6304"/>
                      <a:pt x="20960" y="3091"/>
                    </a:cubicBezTo>
                    <a:cubicBezTo>
                      <a:pt x="20960" y="3091"/>
                      <a:pt x="13200" y="5982"/>
                      <a:pt x="9520" y="5901"/>
                    </a:cubicBezTo>
                    <a:cubicBezTo>
                      <a:pt x="9520" y="5901"/>
                      <a:pt x="17920" y="6865"/>
                      <a:pt x="21600" y="4777"/>
                    </a:cubicBezTo>
                    <a:close/>
                  </a:path>
                </a:pathLst>
              </a:custGeom>
              <a:blipFill rotWithShape="1">
                <a:blip r:embed="rId3"/>
                <a:srcRect l="0" t="0" r="0" b="0"/>
                <a:stretch>
                  <a:fillRect/>
                </a:stretch>
              </a:blipFill>
              <a:ln w="38100" cap="flat">
                <a:solidFill>
                  <a:schemeClr val="accent1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39" name="Freeform 67"/>
              <p:cNvSpPr/>
              <p:nvPr/>
            </p:nvSpPr>
            <p:spPr>
              <a:xfrm rot="7696778">
                <a:off x="1554822" y="658725"/>
                <a:ext cx="1349433" cy="677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0879" fill="norm" stroke="1" extrusionOk="0">
                    <a:moveTo>
                      <a:pt x="21600" y="4777"/>
                    </a:moveTo>
                    <a:cubicBezTo>
                      <a:pt x="21600" y="4777"/>
                      <a:pt x="14880" y="15296"/>
                      <a:pt x="0" y="8712"/>
                    </a:cubicBezTo>
                    <a:cubicBezTo>
                      <a:pt x="0" y="8712"/>
                      <a:pt x="7520" y="-6304"/>
                      <a:pt x="20960" y="3091"/>
                    </a:cubicBezTo>
                    <a:cubicBezTo>
                      <a:pt x="20960" y="3091"/>
                      <a:pt x="13200" y="5982"/>
                      <a:pt x="9520" y="5901"/>
                    </a:cubicBezTo>
                    <a:cubicBezTo>
                      <a:pt x="9520" y="5901"/>
                      <a:pt x="17920" y="6865"/>
                      <a:pt x="21600" y="4777"/>
                    </a:cubicBezTo>
                    <a:close/>
                  </a:path>
                </a:pathLst>
              </a:custGeom>
              <a:blipFill rotWithShape="1">
                <a:blip r:embed="rId3"/>
                <a:srcRect l="0" t="0" r="0" b="0"/>
                <a:stretch>
                  <a:fillRect/>
                </a:stretch>
              </a:blipFill>
              <a:ln w="38100" cap="flat">
                <a:solidFill>
                  <a:schemeClr val="accent1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40" name="Freeform 67"/>
              <p:cNvSpPr/>
              <p:nvPr/>
            </p:nvSpPr>
            <p:spPr>
              <a:xfrm rot="10345882">
                <a:off x="2218866" y="1303326"/>
                <a:ext cx="1227360" cy="6162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0879" fill="norm" stroke="1" extrusionOk="0">
                    <a:moveTo>
                      <a:pt x="21600" y="4777"/>
                    </a:moveTo>
                    <a:cubicBezTo>
                      <a:pt x="21600" y="4777"/>
                      <a:pt x="14880" y="15296"/>
                      <a:pt x="0" y="8712"/>
                    </a:cubicBezTo>
                    <a:cubicBezTo>
                      <a:pt x="0" y="8712"/>
                      <a:pt x="7520" y="-6304"/>
                      <a:pt x="20960" y="3091"/>
                    </a:cubicBezTo>
                    <a:cubicBezTo>
                      <a:pt x="20960" y="3091"/>
                      <a:pt x="13200" y="5982"/>
                      <a:pt x="9520" y="5901"/>
                    </a:cubicBezTo>
                    <a:cubicBezTo>
                      <a:pt x="9520" y="5901"/>
                      <a:pt x="17920" y="6865"/>
                      <a:pt x="21600" y="4777"/>
                    </a:cubicBezTo>
                    <a:close/>
                  </a:path>
                </a:pathLst>
              </a:custGeom>
              <a:blipFill rotWithShape="1">
                <a:blip r:embed="rId3"/>
                <a:srcRect l="0" t="0" r="0" b="0"/>
                <a:stretch>
                  <a:fillRect/>
                </a:stretch>
              </a:blipFill>
              <a:ln w="38100" cap="flat">
                <a:solidFill>
                  <a:schemeClr val="accent1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41" name="Freeform 67"/>
              <p:cNvSpPr/>
              <p:nvPr/>
            </p:nvSpPr>
            <p:spPr>
              <a:xfrm rot="12440007">
                <a:off x="2282546" y="2092053"/>
                <a:ext cx="910033" cy="456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0879" fill="norm" stroke="1" extrusionOk="0">
                    <a:moveTo>
                      <a:pt x="21600" y="4777"/>
                    </a:moveTo>
                    <a:cubicBezTo>
                      <a:pt x="21600" y="4777"/>
                      <a:pt x="14880" y="15296"/>
                      <a:pt x="0" y="8712"/>
                    </a:cubicBezTo>
                    <a:cubicBezTo>
                      <a:pt x="0" y="8712"/>
                      <a:pt x="7520" y="-6304"/>
                      <a:pt x="20960" y="3091"/>
                    </a:cubicBezTo>
                    <a:cubicBezTo>
                      <a:pt x="20960" y="3091"/>
                      <a:pt x="13200" y="5982"/>
                      <a:pt x="9520" y="5901"/>
                    </a:cubicBezTo>
                    <a:cubicBezTo>
                      <a:pt x="9520" y="5901"/>
                      <a:pt x="17920" y="6865"/>
                      <a:pt x="21600" y="4777"/>
                    </a:cubicBezTo>
                    <a:close/>
                  </a:path>
                </a:pathLst>
              </a:cu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38100" cap="flat">
                <a:solidFill>
                  <a:schemeClr val="accent1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42" name="Freeform 67"/>
              <p:cNvSpPr/>
              <p:nvPr/>
            </p:nvSpPr>
            <p:spPr>
              <a:xfrm rot="20954304">
                <a:off x="422233" y="2059801"/>
                <a:ext cx="910033" cy="4569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0879" fill="norm" stroke="1" extrusionOk="0">
                    <a:moveTo>
                      <a:pt x="21600" y="4777"/>
                    </a:moveTo>
                    <a:cubicBezTo>
                      <a:pt x="21600" y="4777"/>
                      <a:pt x="14880" y="15296"/>
                      <a:pt x="0" y="8712"/>
                    </a:cubicBezTo>
                    <a:cubicBezTo>
                      <a:pt x="0" y="8712"/>
                      <a:pt x="7520" y="-6304"/>
                      <a:pt x="20960" y="3091"/>
                    </a:cubicBezTo>
                    <a:cubicBezTo>
                      <a:pt x="20960" y="3091"/>
                      <a:pt x="13200" y="5982"/>
                      <a:pt x="9520" y="5901"/>
                    </a:cubicBezTo>
                    <a:cubicBezTo>
                      <a:pt x="9520" y="5901"/>
                      <a:pt x="17920" y="6865"/>
                      <a:pt x="21600" y="4777"/>
                    </a:cubicBezTo>
                    <a:close/>
                  </a:path>
                </a:pathLst>
              </a:cu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38100" cap="flat">
                <a:solidFill>
                  <a:schemeClr val="accent1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43" name="Freeform 67"/>
              <p:cNvSpPr/>
              <p:nvPr/>
            </p:nvSpPr>
            <p:spPr>
              <a:xfrm rot="2241606">
                <a:off x="92233" y="716898"/>
                <a:ext cx="758843" cy="3810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0879" fill="norm" stroke="1" extrusionOk="0">
                    <a:moveTo>
                      <a:pt x="21600" y="4777"/>
                    </a:moveTo>
                    <a:cubicBezTo>
                      <a:pt x="21600" y="4777"/>
                      <a:pt x="14880" y="15296"/>
                      <a:pt x="0" y="8712"/>
                    </a:cubicBezTo>
                    <a:cubicBezTo>
                      <a:pt x="0" y="8712"/>
                      <a:pt x="7520" y="-6304"/>
                      <a:pt x="20960" y="3091"/>
                    </a:cubicBezTo>
                    <a:cubicBezTo>
                      <a:pt x="20960" y="3091"/>
                      <a:pt x="13200" y="5982"/>
                      <a:pt x="9520" y="5901"/>
                    </a:cubicBezTo>
                    <a:cubicBezTo>
                      <a:pt x="9520" y="5901"/>
                      <a:pt x="17920" y="6865"/>
                      <a:pt x="21600" y="4777"/>
                    </a:cubicBezTo>
                    <a:close/>
                  </a:path>
                </a:pathLst>
              </a:cu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38100" cap="flat">
                <a:solidFill>
                  <a:schemeClr val="accent1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44" name="Freeform 67"/>
              <p:cNvSpPr/>
              <p:nvPr/>
            </p:nvSpPr>
            <p:spPr>
              <a:xfrm rot="6355571">
                <a:off x="1463574" y="226622"/>
                <a:ext cx="758843" cy="3810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0879" fill="norm" stroke="1" extrusionOk="0">
                    <a:moveTo>
                      <a:pt x="21600" y="4777"/>
                    </a:moveTo>
                    <a:cubicBezTo>
                      <a:pt x="21600" y="4777"/>
                      <a:pt x="14880" y="15296"/>
                      <a:pt x="0" y="8712"/>
                    </a:cubicBezTo>
                    <a:cubicBezTo>
                      <a:pt x="0" y="8712"/>
                      <a:pt x="7520" y="-6304"/>
                      <a:pt x="20960" y="3091"/>
                    </a:cubicBezTo>
                    <a:cubicBezTo>
                      <a:pt x="20960" y="3091"/>
                      <a:pt x="13200" y="5982"/>
                      <a:pt x="9520" y="5901"/>
                    </a:cubicBezTo>
                    <a:cubicBezTo>
                      <a:pt x="9520" y="5901"/>
                      <a:pt x="17920" y="6865"/>
                      <a:pt x="21600" y="4777"/>
                    </a:cubicBezTo>
                    <a:close/>
                  </a:path>
                </a:pathLst>
              </a:custGeom>
              <a:blipFill rotWithShape="1">
                <a:blip r:embed="rId6"/>
                <a:srcRect l="0" t="0" r="0" b="0"/>
                <a:stretch>
                  <a:fillRect/>
                </a:stretch>
              </a:blipFill>
              <a:ln w="38100" cap="flat">
                <a:solidFill>
                  <a:schemeClr val="accent1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45" name="Freeform 67"/>
              <p:cNvSpPr/>
              <p:nvPr/>
            </p:nvSpPr>
            <p:spPr>
              <a:xfrm rot="9774375">
                <a:off x="2587062" y="816048"/>
                <a:ext cx="758844" cy="3810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0879" fill="norm" stroke="1" extrusionOk="0">
                    <a:moveTo>
                      <a:pt x="21600" y="4777"/>
                    </a:moveTo>
                    <a:cubicBezTo>
                      <a:pt x="21600" y="4777"/>
                      <a:pt x="14880" y="15296"/>
                      <a:pt x="0" y="8712"/>
                    </a:cubicBezTo>
                    <a:cubicBezTo>
                      <a:pt x="0" y="8712"/>
                      <a:pt x="7520" y="-6304"/>
                      <a:pt x="20960" y="3091"/>
                    </a:cubicBezTo>
                    <a:cubicBezTo>
                      <a:pt x="20960" y="3091"/>
                      <a:pt x="13200" y="5982"/>
                      <a:pt x="9520" y="5901"/>
                    </a:cubicBezTo>
                    <a:cubicBezTo>
                      <a:pt x="9520" y="5901"/>
                      <a:pt x="17920" y="6865"/>
                      <a:pt x="21600" y="4777"/>
                    </a:cubicBezTo>
                    <a:close/>
                  </a:path>
                </a:pathLst>
              </a:cu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38100" cap="flat">
                <a:solidFill>
                  <a:schemeClr val="accent1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1247" name="Freeform 20"/>
            <p:cNvSpPr/>
            <p:nvPr/>
          </p:nvSpPr>
          <p:spPr>
            <a:xfrm>
              <a:off x="149612" y="3019808"/>
              <a:ext cx="3104973" cy="540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4942" y="0"/>
                    <a:pt x="18642" y="7367"/>
                    <a:pt x="21087" y="18925"/>
                  </a:cubicBezTo>
                  <a:lnTo>
                    <a:pt x="21600" y="21600"/>
                  </a:lnTo>
                  <a:lnTo>
                    <a:pt x="21021" y="20307"/>
                  </a:lnTo>
                  <a:cubicBezTo>
                    <a:pt x="18103" y="14416"/>
                    <a:pt x="14586" y="10977"/>
                    <a:pt x="10800" y="10977"/>
                  </a:cubicBezTo>
                  <a:cubicBezTo>
                    <a:pt x="7014" y="10977"/>
                    <a:pt x="3497" y="14416"/>
                    <a:pt x="579" y="20307"/>
                  </a:cubicBezTo>
                  <a:lnTo>
                    <a:pt x="0" y="21600"/>
                  </a:lnTo>
                  <a:lnTo>
                    <a:pt x="513" y="18925"/>
                  </a:lnTo>
                  <a:cubicBezTo>
                    <a:pt x="2958" y="7367"/>
                    <a:pt x="6658" y="0"/>
                    <a:pt x="10800" y="0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stretch>
                <a:fillRect/>
              </a:stretch>
            </a:blipFill>
            <a:ln w="381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251" name="Group 14"/>
          <p:cNvGrpSpPr/>
          <p:nvPr/>
        </p:nvGrpSpPr>
        <p:grpSpPr>
          <a:xfrm>
            <a:off x="589729" y="1894297"/>
            <a:ext cx="1847065" cy="1295753"/>
            <a:chOff x="0" y="0"/>
            <a:chExt cx="1847063" cy="1295751"/>
          </a:xfrm>
        </p:grpSpPr>
        <p:sp>
          <p:nvSpPr>
            <p:cNvPr id="1249" name="Rectangle 24"/>
            <p:cNvSpPr txBox="1"/>
            <p:nvPr/>
          </p:nvSpPr>
          <p:spPr>
            <a:xfrm>
              <a:off x="0" y="209972"/>
              <a:ext cx="1847064" cy="10857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  <a:r>
                <a:t> </a:t>
              </a: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 输入您的内容 输入您的标题输入您的标题 输入您的内容 输入您的内容输入您的标题 输入您的内容 输入您的标题输入您的标题 输入您的内容 输入您的内容</a:t>
              </a:r>
            </a:p>
          </p:txBody>
        </p:sp>
        <p:sp>
          <p:nvSpPr>
            <p:cNvPr id="1250" name="TextBox 25"/>
            <p:cNvSpPr txBox="1"/>
            <p:nvPr/>
          </p:nvSpPr>
          <p:spPr>
            <a:xfrm>
              <a:off x="281755" y="0"/>
              <a:ext cx="1532891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>
                <a:defRPr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rPr b="0">
                  <a:latin typeface="宋体"/>
                  <a:ea typeface="宋体"/>
                  <a:cs typeface="宋体"/>
                  <a:sym typeface="宋体"/>
                </a:rPr>
                <a:t>输入您的标题 </a:t>
              </a:r>
            </a:p>
          </p:txBody>
        </p:sp>
      </p:grpSp>
      <p:grpSp>
        <p:nvGrpSpPr>
          <p:cNvPr id="1254" name="Group 17"/>
          <p:cNvGrpSpPr/>
          <p:nvPr/>
        </p:nvGrpSpPr>
        <p:grpSpPr>
          <a:xfrm>
            <a:off x="631671" y="3428867"/>
            <a:ext cx="1847065" cy="1295753"/>
            <a:chOff x="0" y="0"/>
            <a:chExt cx="1847063" cy="1295751"/>
          </a:xfrm>
        </p:grpSpPr>
        <p:sp>
          <p:nvSpPr>
            <p:cNvPr id="1252" name="Rectangle 26"/>
            <p:cNvSpPr txBox="1"/>
            <p:nvPr/>
          </p:nvSpPr>
          <p:spPr>
            <a:xfrm>
              <a:off x="0" y="209972"/>
              <a:ext cx="1847064" cy="10857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  <a:r>
                <a:t> </a:t>
              </a: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 输入您的内容 输入您的标题输入您的标题 输入您的内容 输入您的内容输入您的标题 输入您的内容 输入您的标题输入您的标题 输入您的内容 输入您的内容</a:t>
              </a:r>
            </a:p>
          </p:txBody>
        </p:sp>
        <p:sp>
          <p:nvSpPr>
            <p:cNvPr id="1253" name="TextBox 27"/>
            <p:cNvSpPr txBox="1"/>
            <p:nvPr/>
          </p:nvSpPr>
          <p:spPr>
            <a:xfrm>
              <a:off x="281755" y="0"/>
              <a:ext cx="1532891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>
                <a:defRPr>
                  <a:solidFill>
                    <a:schemeClr val="accent3"/>
                  </a:solidFill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rPr b="0">
                  <a:latin typeface="宋体"/>
                  <a:ea typeface="宋体"/>
                  <a:cs typeface="宋体"/>
                  <a:sym typeface="宋体"/>
                </a:rPr>
                <a:t>输入您的标题 </a:t>
              </a:r>
            </a:p>
          </p:txBody>
        </p:sp>
      </p:grpSp>
      <p:grpSp>
        <p:nvGrpSpPr>
          <p:cNvPr id="1257" name="Group 15"/>
          <p:cNvGrpSpPr/>
          <p:nvPr/>
        </p:nvGrpSpPr>
        <p:grpSpPr>
          <a:xfrm>
            <a:off x="6665265" y="1894297"/>
            <a:ext cx="1847064" cy="1295753"/>
            <a:chOff x="0" y="0"/>
            <a:chExt cx="1847063" cy="1295751"/>
          </a:xfrm>
        </p:grpSpPr>
        <p:sp>
          <p:nvSpPr>
            <p:cNvPr id="1255" name="Rectangle 28"/>
            <p:cNvSpPr txBox="1"/>
            <p:nvPr/>
          </p:nvSpPr>
          <p:spPr>
            <a:xfrm>
              <a:off x="0" y="209972"/>
              <a:ext cx="1847064" cy="10857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  <a:r>
                <a:t> </a:t>
              </a: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 输入您的内容 输入您的标题输入您的标题 输入您的内容 输入您的内容输入您的标题 输入您的内容 输入您的标题输入您的标题 输入您的内容 输入您的内容</a:t>
              </a:r>
            </a:p>
          </p:txBody>
        </p:sp>
        <p:sp>
          <p:nvSpPr>
            <p:cNvPr id="1256" name="TextBox 29"/>
            <p:cNvSpPr txBox="1"/>
            <p:nvPr/>
          </p:nvSpPr>
          <p:spPr>
            <a:xfrm>
              <a:off x="0" y="0"/>
              <a:ext cx="1532891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rPr b="0">
                  <a:latin typeface="宋体"/>
                  <a:ea typeface="宋体"/>
                  <a:cs typeface="宋体"/>
                  <a:sym typeface="宋体"/>
                </a:rPr>
                <a:t>输入您的标题 </a:t>
              </a:r>
            </a:p>
          </p:txBody>
        </p:sp>
      </p:grpSp>
      <p:grpSp>
        <p:nvGrpSpPr>
          <p:cNvPr id="1260" name="Group 16"/>
          <p:cNvGrpSpPr/>
          <p:nvPr/>
        </p:nvGrpSpPr>
        <p:grpSpPr>
          <a:xfrm>
            <a:off x="6707206" y="3428867"/>
            <a:ext cx="1847064" cy="1295753"/>
            <a:chOff x="0" y="0"/>
            <a:chExt cx="1847063" cy="1295751"/>
          </a:xfrm>
        </p:grpSpPr>
        <p:sp>
          <p:nvSpPr>
            <p:cNvPr id="1258" name="Rectangle 30"/>
            <p:cNvSpPr txBox="1"/>
            <p:nvPr/>
          </p:nvSpPr>
          <p:spPr>
            <a:xfrm>
              <a:off x="0" y="209972"/>
              <a:ext cx="1847064" cy="10857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  <a:r>
                <a:t> </a:t>
              </a: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 输入您的内容 输入您的标题输入您的标题 输入您的内容 输入您的内容输入您的标题 输入您的内容 输入您的标题输入您的标题 输入您的内容 输入您的内容</a:t>
              </a:r>
            </a:p>
          </p:txBody>
        </p:sp>
        <p:sp>
          <p:nvSpPr>
            <p:cNvPr id="1259" name="TextBox 31"/>
            <p:cNvSpPr txBox="1"/>
            <p:nvPr/>
          </p:nvSpPr>
          <p:spPr>
            <a:xfrm>
              <a:off x="0" y="0"/>
              <a:ext cx="1532891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chemeClr val="accent3"/>
                  </a:solidFill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rPr b="0">
                  <a:latin typeface="宋体"/>
                  <a:ea typeface="宋体"/>
                  <a:cs typeface="宋体"/>
                  <a:sym typeface="宋体"/>
                </a:rPr>
                <a:t>输入您的标题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Class="entr" nodeType="after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Class="entr" nodeType="after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4" grpId="4"/>
      <p:bldP build="whole" bldLvl="1" animBg="1" rev="0" advAuto="0" spid="1260" grpId="5"/>
      <p:bldP build="whole" bldLvl="1" animBg="1" rev="0" advAuto="0" spid="1251" grpId="2"/>
      <p:bldP build="whole" bldLvl="1" animBg="1" rev="0" advAuto="0" spid="1248" grpId="1"/>
      <p:bldP build="whole" bldLvl="1" animBg="1" rev="0" advAuto="0" spid="1257" grpId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椭圆 54"/>
          <p:cNvSpPr/>
          <p:nvPr/>
        </p:nvSpPr>
        <p:spPr>
          <a:xfrm>
            <a:off x="2857590" y="1490300"/>
            <a:ext cx="3434496" cy="1779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08" h="20676" fill="norm" stroke="1" extrusionOk="0">
                <a:moveTo>
                  <a:pt x="282" y="67"/>
                </a:moveTo>
                <a:cubicBezTo>
                  <a:pt x="1767" y="183"/>
                  <a:pt x="18394" y="-382"/>
                  <a:pt x="20091" y="540"/>
                </a:cubicBezTo>
                <a:cubicBezTo>
                  <a:pt x="20397" y="3119"/>
                  <a:pt x="16629" y="20114"/>
                  <a:pt x="9988" y="20666"/>
                </a:cubicBezTo>
                <a:cubicBezTo>
                  <a:pt x="3347" y="21218"/>
                  <a:pt x="-1203" y="-49"/>
                  <a:pt x="282" y="67"/>
                </a:cubicBezTo>
                <a:close/>
              </a:path>
            </a:pathLst>
          </a:custGeom>
          <a:ln w="12700">
            <a:solidFill>
              <a:schemeClr val="accent1">
                <a:lumOff val="44000"/>
              </a:schemeClr>
            </a:solidFill>
            <a:prstDash val="dash"/>
          </a:ln>
        </p:spPr>
        <p:txBody>
          <a:bodyPr lIns="45719" rIns="45719" anchor="ctr"/>
          <a:lstStyle/>
          <a:p>
            <a:pPr algn="ctr"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</a:p>
        </p:txBody>
      </p:sp>
      <p:sp>
        <p:nvSpPr>
          <p:cNvPr id="1263" name="TextBox 3"/>
          <p:cNvSpPr txBox="1"/>
          <p:nvPr/>
        </p:nvSpPr>
        <p:spPr>
          <a:xfrm>
            <a:off x="1602946" y="1312269"/>
            <a:ext cx="76454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13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标题内容</a:t>
            </a:r>
          </a:p>
        </p:txBody>
      </p:sp>
      <p:sp>
        <p:nvSpPr>
          <p:cNvPr id="1264" name="直接连接符 5"/>
          <p:cNvSpPr/>
          <p:nvPr/>
        </p:nvSpPr>
        <p:spPr>
          <a:xfrm flipV="1">
            <a:off x="2663013" y="1486368"/>
            <a:ext cx="1890175" cy="20968"/>
          </a:xfrm>
          <a:prstGeom prst="line">
            <a:avLst/>
          </a:prstGeom>
          <a:ln w="76200">
            <a:solidFill>
              <a:srgbClr val="FBAA6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65" name="直接连接符 6"/>
          <p:cNvSpPr/>
          <p:nvPr/>
        </p:nvSpPr>
        <p:spPr>
          <a:xfrm flipV="1">
            <a:off x="3072643" y="1486369"/>
            <a:ext cx="1480544" cy="1041259"/>
          </a:xfrm>
          <a:prstGeom prst="line">
            <a:avLst/>
          </a:prstGeom>
          <a:ln w="76200">
            <a:solidFill>
              <a:srgbClr val="F8818A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66" name="直接连接符 7"/>
          <p:cNvSpPr/>
          <p:nvPr/>
        </p:nvSpPr>
        <p:spPr>
          <a:xfrm flipV="1">
            <a:off x="3934647" y="1486371"/>
            <a:ext cx="618541" cy="1757380"/>
          </a:xfrm>
          <a:prstGeom prst="line">
            <a:avLst/>
          </a:prstGeom>
          <a:ln w="76200">
            <a:solidFill>
              <a:srgbClr val="89DFD3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67" name="直接连接符 8"/>
          <p:cNvSpPr/>
          <p:nvPr/>
        </p:nvSpPr>
        <p:spPr>
          <a:xfrm flipH="1" flipV="1">
            <a:off x="4553187" y="1486371"/>
            <a:ext cx="662251" cy="1695842"/>
          </a:xfrm>
          <a:prstGeom prst="line">
            <a:avLst/>
          </a:prstGeom>
          <a:ln w="76200">
            <a:solidFill>
              <a:srgbClr val="89DFD3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68" name="直接连接符 9"/>
          <p:cNvSpPr/>
          <p:nvPr/>
        </p:nvSpPr>
        <p:spPr>
          <a:xfrm flipH="1" flipV="1">
            <a:off x="4553186" y="1486369"/>
            <a:ext cx="1447057" cy="1041259"/>
          </a:xfrm>
          <a:prstGeom prst="line">
            <a:avLst/>
          </a:prstGeom>
          <a:ln w="76200">
            <a:solidFill>
              <a:srgbClr val="F8818A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69" name="直接连接符 10"/>
          <p:cNvSpPr/>
          <p:nvPr/>
        </p:nvSpPr>
        <p:spPr>
          <a:xfrm>
            <a:off x="4553186" y="1486367"/>
            <a:ext cx="1838186" cy="13635"/>
          </a:xfrm>
          <a:prstGeom prst="line">
            <a:avLst/>
          </a:prstGeom>
          <a:ln w="76200">
            <a:solidFill>
              <a:srgbClr val="FBAA6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70" name="椭圆 11"/>
          <p:cNvSpPr/>
          <p:nvPr/>
        </p:nvSpPr>
        <p:spPr>
          <a:xfrm>
            <a:off x="2875722" y="2134747"/>
            <a:ext cx="651941" cy="651941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444500" dist="254000" dir="810000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</a:p>
        </p:txBody>
      </p:sp>
      <p:sp>
        <p:nvSpPr>
          <p:cNvPr id="1271" name="椭圆 12"/>
          <p:cNvSpPr/>
          <p:nvPr/>
        </p:nvSpPr>
        <p:spPr>
          <a:xfrm>
            <a:off x="3647514" y="2820007"/>
            <a:ext cx="651941" cy="651941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444500" dist="254000" dir="810000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</a:p>
        </p:txBody>
      </p:sp>
      <p:sp>
        <p:nvSpPr>
          <p:cNvPr id="1272" name="椭圆 13"/>
          <p:cNvSpPr/>
          <p:nvPr/>
        </p:nvSpPr>
        <p:spPr>
          <a:xfrm>
            <a:off x="4884311" y="2786688"/>
            <a:ext cx="651941" cy="651941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444500" dist="254000" dir="810000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</a:p>
        </p:txBody>
      </p:sp>
      <p:sp>
        <p:nvSpPr>
          <p:cNvPr id="1273" name="椭圆 14"/>
          <p:cNvSpPr/>
          <p:nvPr/>
        </p:nvSpPr>
        <p:spPr>
          <a:xfrm>
            <a:off x="5628404" y="2039091"/>
            <a:ext cx="651941" cy="651941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444500" dist="254000" dir="810000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</a:p>
        </p:txBody>
      </p:sp>
      <p:sp>
        <p:nvSpPr>
          <p:cNvPr id="1274" name="椭圆 15"/>
          <p:cNvSpPr/>
          <p:nvPr/>
        </p:nvSpPr>
        <p:spPr>
          <a:xfrm>
            <a:off x="5923172" y="1182144"/>
            <a:ext cx="651941" cy="651941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444500" dist="254000" dir="810000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</a:p>
        </p:txBody>
      </p:sp>
      <p:sp>
        <p:nvSpPr>
          <p:cNvPr id="1275" name="椭圆 16"/>
          <p:cNvSpPr/>
          <p:nvPr/>
        </p:nvSpPr>
        <p:spPr>
          <a:xfrm>
            <a:off x="2598489" y="1170882"/>
            <a:ext cx="651941" cy="651941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444500" dist="254000" dir="810000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</a:p>
        </p:txBody>
      </p:sp>
      <p:sp>
        <p:nvSpPr>
          <p:cNvPr id="1276" name="TextBox 16"/>
          <p:cNvSpPr txBox="1"/>
          <p:nvPr/>
        </p:nvSpPr>
        <p:spPr>
          <a:xfrm>
            <a:off x="91794" y="1588092"/>
            <a:ext cx="2524562" cy="500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lnSpc>
                <a:spcPct val="130000"/>
              </a:lnSpc>
              <a:defRPr sz="1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点击输入简要文字内容，文字内容需概括精炼，不用多余的文字修饰。</a:t>
            </a:r>
          </a:p>
        </p:txBody>
      </p:sp>
      <p:sp>
        <p:nvSpPr>
          <p:cNvPr id="1277" name="TextBox 17"/>
          <p:cNvSpPr txBox="1"/>
          <p:nvPr/>
        </p:nvSpPr>
        <p:spPr>
          <a:xfrm>
            <a:off x="2100746" y="2450100"/>
            <a:ext cx="76454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13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标题内容</a:t>
            </a:r>
          </a:p>
        </p:txBody>
      </p:sp>
      <p:sp>
        <p:nvSpPr>
          <p:cNvPr id="1278" name="TextBox 18"/>
          <p:cNvSpPr txBox="1"/>
          <p:nvPr/>
        </p:nvSpPr>
        <p:spPr>
          <a:xfrm>
            <a:off x="589595" y="2725923"/>
            <a:ext cx="2524562" cy="500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lnSpc>
                <a:spcPct val="130000"/>
              </a:lnSpc>
              <a:defRPr sz="1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点击输入简要文字内容，文字内容需概括精炼，不用多余的文字修饰。</a:t>
            </a:r>
          </a:p>
        </p:txBody>
      </p:sp>
      <p:sp>
        <p:nvSpPr>
          <p:cNvPr id="1279" name="TextBox 19"/>
          <p:cNvSpPr txBox="1"/>
          <p:nvPr/>
        </p:nvSpPr>
        <p:spPr>
          <a:xfrm>
            <a:off x="3002173" y="3374587"/>
            <a:ext cx="76454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13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标题内容</a:t>
            </a:r>
          </a:p>
        </p:txBody>
      </p:sp>
      <p:sp>
        <p:nvSpPr>
          <p:cNvPr id="1280" name="TextBox 20"/>
          <p:cNvSpPr txBox="1"/>
          <p:nvPr/>
        </p:nvSpPr>
        <p:spPr>
          <a:xfrm>
            <a:off x="1491023" y="3650410"/>
            <a:ext cx="2524562" cy="500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lnSpc>
                <a:spcPct val="130000"/>
              </a:lnSpc>
              <a:defRPr sz="1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点击输入简要文字内容，文字内容需概括精炼，不用多余的文字修饰。</a:t>
            </a:r>
          </a:p>
        </p:txBody>
      </p:sp>
      <p:sp>
        <p:nvSpPr>
          <p:cNvPr id="1281" name="TextBox 21"/>
          <p:cNvSpPr txBox="1"/>
          <p:nvPr/>
        </p:nvSpPr>
        <p:spPr>
          <a:xfrm>
            <a:off x="5400251" y="3393997"/>
            <a:ext cx="76454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13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标题内容</a:t>
            </a:r>
          </a:p>
        </p:txBody>
      </p:sp>
      <p:sp>
        <p:nvSpPr>
          <p:cNvPr id="1282" name="TextBox 22"/>
          <p:cNvSpPr txBox="1"/>
          <p:nvPr/>
        </p:nvSpPr>
        <p:spPr>
          <a:xfrm>
            <a:off x="5176473" y="3670437"/>
            <a:ext cx="2524561" cy="500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30000"/>
              </a:lnSpc>
              <a:defRPr sz="1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点击输入简要文字内容，文字内容需概括精炼，不用多余的文字修饰。</a:t>
            </a:r>
          </a:p>
        </p:txBody>
      </p:sp>
      <p:sp>
        <p:nvSpPr>
          <p:cNvPr id="1283" name="TextBox 23"/>
          <p:cNvSpPr txBox="1"/>
          <p:nvPr/>
        </p:nvSpPr>
        <p:spPr>
          <a:xfrm>
            <a:off x="6218067" y="2470632"/>
            <a:ext cx="76454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13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标题内容</a:t>
            </a:r>
          </a:p>
        </p:txBody>
      </p:sp>
      <p:sp>
        <p:nvSpPr>
          <p:cNvPr id="1284" name="TextBox 24"/>
          <p:cNvSpPr txBox="1"/>
          <p:nvPr/>
        </p:nvSpPr>
        <p:spPr>
          <a:xfrm>
            <a:off x="5994286" y="2747073"/>
            <a:ext cx="2524561" cy="500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30000"/>
              </a:lnSpc>
              <a:defRPr sz="1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点击输入简要文字内容，文字内容需概括精炼，不用多余的文字修饰。</a:t>
            </a:r>
          </a:p>
        </p:txBody>
      </p:sp>
      <p:sp>
        <p:nvSpPr>
          <p:cNvPr id="1285" name="TextBox 25"/>
          <p:cNvSpPr txBox="1"/>
          <p:nvPr/>
        </p:nvSpPr>
        <p:spPr>
          <a:xfrm>
            <a:off x="6680311" y="1460081"/>
            <a:ext cx="76454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13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标题内容</a:t>
            </a:r>
          </a:p>
        </p:txBody>
      </p:sp>
      <p:sp>
        <p:nvSpPr>
          <p:cNvPr id="1286" name="TextBox 26"/>
          <p:cNvSpPr txBox="1"/>
          <p:nvPr/>
        </p:nvSpPr>
        <p:spPr>
          <a:xfrm>
            <a:off x="6456531" y="1736521"/>
            <a:ext cx="2524561" cy="500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30000"/>
              </a:lnSpc>
              <a:defRPr sz="1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点击输入简要文字内容，文字内容需概括精炼，不用多余的文字修饰。</a:t>
            </a:r>
          </a:p>
        </p:txBody>
      </p:sp>
      <p:grpSp>
        <p:nvGrpSpPr>
          <p:cNvPr id="1291" name="组合 28"/>
          <p:cNvGrpSpPr/>
          <p:nvPr/>
        </p:nvGrpSpPr>
        <p:grpSpPr>
          <a:xfrm>
            <a:off x="3860708" y="793890"/>
            <a:ext cx="1384957" cy="1384957"/>
            <a:chOff x="0" y="0"/>
            <a:chExt cx="1384956" cy="1384956"/>
          </a:xfrm>
        </p:grpSpPr>
        <p:grpSp>
          <p:nvGrpSpPr>
            <p:cNvPr id="1289" name="组合 29"/>
            <p:cNvGrpSpPr/>
            <p:nvPr/>
          </p:nvGrpSpPr>
          <p:grpSpPr>
            <a:xfrm>
              <a:off x="-1" y="-1"/>
              <a:ext cx="1384958" cy="1384958"/>
              <a:chOff x="0" y="0"/>
              <a:chExt cx="1384956" cy="1384956"/>
            </a:xfrm>
          </p:grpSpPr>
          <p:sp>
            <p:nvSpPr>
              <p:cNvPr id="1287" name="同心圆 31"/>
              <p:cNvSpPr/>
              <p:nvPr/>
            </p:nvSpPr>
            <p:spPr>
              <a:xfrm>
                <a:off x="-1" y="-1"/>
                <a:ext cx="1384957" cy="1384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054" y="10800"/>
                    </a:moveTo>
                    <a:cubicBezTo>
                      <a:pt x="1054" y="16183"/>
                      <a:pt x="5417" y="20546"/>
                      <a:pt x="10800" y="20546"/>
                    </a:cubicBezTo>
                    <a:cubicBezTo>
                      <a:pt x="16183" y="20546"/>
                      <a:pt x="20546" y="16183"/>
                      <a:pt x="20546" y="10800"/>
                    </a:cubicBezTo>
                    <a:cubicBezTo>
                      <a:pt x="20546" y="5417"/>
                      <a:pt x="16183" y="1054"/>
                      <a:pt x="10800" y="1054"/>
                    </a:cubicBezTo>
                    <a:cubicBezTo>
                      <a:pt x="5417" y="1054"/>
                      <a:pt x="1054" y="5417"/>
                      <a:pt x="1054" y="108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Off val="44000"/>
                    </a:schemeClr>
                  </a:gs>
                  <a:gs pos="55000">
                    <a:schemeClr val="accent3"/>
                  </a:gs>
                  <a:gs pos="100000">
                    <a:srgbClr val="A6A6A6"/>
                  </a:gs>
                </a:gsLst>
                <a:lin ang="81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</a:p>
            </p:txBody>
          </p:sp>
          <p:sp>
            <p:nvSpPr>
              <p:cNvPr id="1288" name="椭圆 32"/>
              <p:cNvSpPr/>
              <p:nvPr/>
            </p:nvSpPr>
            <p:spPr>
              <a:xfrm>
                <a:off x="30226" y="30226"/>
                <a:ext cx="1324502" cy="1324502"/>
              </a:xfrm>
              <a:prstGeom prst="ellipse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</a:p>
            </p:txBody>
          </p:sp>
        </p:grpSp>
        <p:sp>
          <p:nvSpPr>
            <p:cNvPr id="1290" name="TextBox 29"/>
            <p:cNvSpPr txBox="1"/>
            <p:nvPr/>
          </p:nvSpPr>
          <p:spPr>
            <a:xfrm>
              <a:off x="477134" y="447748"/>
              <a:ext cx="480211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b="1" sz="1300"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标题</a:t>
              </a:r>
            </a:p>
            <a:p>
              <a:pPr algn="ctr">
                <a:defRPr b="1" sz="1300"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1200">
        <p:pull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2" presetID="18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2" dur="5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12" presetID="18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6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Class="entr" nodeType="afterEffect" presetSubtype="12" presetID="18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Class="entr" nodeType="afterEffect" presetSubtype="6" presetID="18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24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Class="entr" nodeType="afterEffect" presetSubtype="6" presetID="18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28" dur="5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Class="entr" nodeType="afterEffect" presetSubtype="6" presetID="18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32" dur="50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Class="entr" nodeType="after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Class="entr" nodeType="after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Class="entr" nodeType="after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Class="entr" nodeType="afterEffect" presetSubtype="4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Class="entr" nodeType="afterEffect" presetSubtype="4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Class="entr" nodeType="afterEffect" presetSubtype="4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0"/>
                            </p:stCondLst>
                            <p:childTnLst>
                              <p:par>
                                <p:cTn id="64" presetClass="entr" nodeType="afterEffect" presetSubtype="2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Class="entr" nodeType="afterEffect" presetSubtype="3" presetID="18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id="71" dur="50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500"/>
                            </p:stCondLst>
                            <p:childTnLst>
                              <p:par>
                                <p:cTn id="73" presetClass="entr" nodeType="afterEffect" presetSubtype="2" presetID="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Class="entr" nodeType="afterEffect" presetSubtype="3" presetID="18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id="80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500"/>
                            </p:stCondLst>
                            <p:childTnLst>
                              <p:par>
                                <p:cTn id="82" presetClass="entr" nodeType="afterEffect" presetSubtype="2" presetID="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Class="entr" nodeType="afterEffect" presetSubtype="3" presetID="18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id="89" dur="500"/>
                                        <p:tgtEl>
                                          <p:spTgt spid="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Class="entr" nodeType="afterEffect" presetSubtype="2" presetID="2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6000"/>
                            </p:stCondLst>
                            <p:childTnLst>
                              <p:par>
                                <p:cTn id="96" presetClass="entr" nodeType="afterEffect" presetSubtype="3" presetID="18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id="98" dur="500"/>
                                        <p:tgtEl>
                                          <p:spTgt spid="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0" presetClass="entr" nodeType="afterEffect" presetSubtype="2" presetID="2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5" presetClass="entr" nodeType="afterEffect" presetSubtype="3" presetID="18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id="107" dur="5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9" presetClass="entr" nodeType="afterEffect" presetSubtype="2" presetID="2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4" presetClass="entr" nodeType="afterEffect" presetSubtype="3" presetID="18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id="116" dur="500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8" presetClass="entr" nodeType="afterEffect" presetID="9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/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0" dur="10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1" grpId="20"/>
      <p:bldP build="whole" bldLvl="1" animBg="1" rev="0" advAuto="0" spid="1284" grpId="23"/>
      <p:bldP build="whole" bldLvl="1" animBg="1" rev="0" advAuto="0" spid="1279" grpId="18"/>
      <p:bldP build="whole" bldLvl="1" animBg="1" rev="0" advAuto="0" spid="1271" grpId="10"/>
      <p:bldP build="whole" bldLvl="1" animBg="1" rev="0" advAuto="0" spid="1265" grpId="3"/>
      <p:bldP build="whole" bldLvl="1" animBg="1" rev="0" advAuto="0" spid="1272" grpId="11"/>
      <p:bldP build="whole" bldLvl="1" animBg="1" rev="0" advAuto="0" spid="1262" grpId="26"/>
      <p:bldP build="whole" bldLvl="1" animBg="1" rev="0" advAuto="0" spid="1264" grpId="2"/>
      <p:bldP build="whole" bldLvl="1" animBg="1" rev="0" advAuto="0" spid="1285" grpId="24"/>
      <p:bldP build="whole" bldLvl="1" animBg="1" rev="0" advAuto="0" spid="1278" grpId="17"/>
      <p:bldP build="whole" bldLvl="1" animBg="1" rev="0" advAuto="0" spid="1270" grpId="9"/>
      <p:bldP build="whole" bldLvl="1" animBg="1" rev="0" advAuto="0" spid="1291" grpId="1"/>
      <p:bldP build="whole" bldLvl="1" animBg="1" rev="0" advAuto="0" spid="1274" grpId="13"/>
      <p:bldP build="whole" bldLvl="1" animBg="1" rev="0" advAuto="0" spid="1277" grpId="16"/>
      <p:bldP build="whole" bldLvl="1" animBg="1" rev="0" advAuto="0" spid="1263" grpId="14"/>
      <p:bldP build="whole" bldLvl="1" animBg="1" rev="0" advAuto="0" spid="1276" grpId="15"/>
      <p:bldP build="whole" bldLvl="1" animBg="1" rev="0" advAuto="0" spid="1273" grpId="12"/>
      <p:bldP build="whole" bldLvl="1" animBg="1" rev="0" advAuto="0" spid="1280" grpId="19"/>
      <p:bldP build="whole" bldLvl="1" animBg="1" rev="0" advAuto="0" spid="1269" grpId="7"/>
      <p:bldP build="whole" bldLvl="1" animBg="1" rev="0" advAuto="0" spid="1286" grpId="25"/>
      <p:bldP build="whole" bldLvl="1" animBg="1" rev="0" advAuto="0" spid="1275" grpId="8"/>
      <p:bldP build="whole" bldLvl="1" animBg="1" rev="0" advAuto="0" spid="1267" grpId="5"/>
      <p:bldP build="whole" bldLvl="1" animBg="1" rev="0" advAuto="0" spid="1282" grpId="21"/>
      <p:bldP build="whole" bldLvl="1" animBg="1" rev="0" advAuto="0" spid="1283" grpId="22"/>
      <p:bldP build="whole" bldLvl="1" animBg="1" rev="0" advAuto="0" spid="1266" grpId="4"/>
      <p:bldP build="whole" bldLvl="1" animBg="1" rev="0" advAuto="0" spid="1268" grpId="6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Freeform 10"/>
          <p:cNvSpPr/>
          <p:nvPr/>
        </p:nvSpPr>
        <p:spPr>
          <a:xfrm>
            <a:off x="3309306" y="1506624"/>
            <a:ext cx="2505077" cy="25103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01" y="11038"/>
                </a:moveTo>
                <a:cubicBezTo>
                  <a:pt x="21441" y="11018"/>
                  <a:pt x="21501" y="10998"/>
                  <a:pt x="21540" y="10959"/>
                </a:cubicBezTo>
                <a:cubicBezTo>
                  <a:pt x="21580" y="10919"/>
                  <a:pt x="21600" y="10859"/>
                  <a:pt x="21600" y="10800"/>
                </a:cubicBezTo>
                <a:cubicBezTo>
                  <a:pt x="21600" y="10741"/>
                  <a:pt x="21580" y="10681"/>
                  <a:pt x="21540" y="10641"/>
                </a:cubicBezTo>
                <a:cubicBezTo>
                  <a:pt x="21501" y="10602"/>
                  <a:pt x="21441" y="10562"/>
                  <a:pt x="21401" y="10562"/>
                </a:cubicBezTo>
                <a:cubicBezTo>
                  <a:pt x="21322" y="10562"/>
                  <a:pt x="21004" y="10523"/>
                  <a:pt x="20726" y="10503"/>
                </a:cubicBezTo>
                <a:cubicBezTo>
                  <a:pt x="20726" y="10344"/>
                  <a:pt x="20707" y="10206"/>
                  <a:pt x="20707" y="10047"/>
                </a:cubicBezTo>
                <a:cubicBezTo>
                  <a:pt x="20985" y="10007"/>
                  <a:pt x="21302" y="9928"/>
                  <a:pt x="21362" y="9928"/>
                </a:cubicBezTo>
                <a:cubicBezTo>
                  <a:pt x="21421" y="9908"/>
                  <a:pt x="21461" y="9869"/>
                  <a:pt x="21501" y="9829"/>
                </a:cubicBezTo>
                <a:cubicBezTo>
                  <a:pt x="21521" y="9789"/>
                  <a:pt x="21540" y="9730"/>
                  <a:pt x="21540" y="9670"/>
                </a:cubicBezTo>
                <a:cubicBezTo>
                  <a:pt x="21521" y="9611"/>
                  <a:pt x="21501" y="9552"/>
                  <a:pt x="21461" y="9532"/>
                </a:cubicBezTo>
                <a:cubicBezTo>
                  <a:pt x="21421" y="9492"/>
                  <a:pt x="21362" y="9452"/>
                  <a:pt x="21302" y="9452"/>
                </a:cubicBezTo>
                <a:cubicBezTo>
                  <a:pt x="21243" y="9452"/>
                  <a:pt x="20925" y="9472"/>
                  <a:pt x="20647" y="9472"/>
                </a:cubicBezTo>
                <a:cubicBezTo>
                  <a:pt x="20627" y="9314"/>
                  <a:pt x="20587" y="9175"/>
                  <a:pt x="20568" y="9017"/>
                </a:cubicBezTo>
                <a:cubicBezTo>
                  <a:pt x="20846" y="8937"/>
                  <a:pt x="21143" y="8838"/>
                  <a:pt x="21203" y="8818"/>
                </a:cubicBezTo>
                <a:cubicBezTo>
                  <a:pt x="21262" y="8799"/>
                  <a:pt x="21302" y="8759"/>
                  <a:pt x="21342" y="8719"/>
                </a:cubicBezTo>
                <a:cubicBezTo>
                  <a:pt x="21362" y="8660"/>
                  <a:pt x="21362" y="8620"/>
                  <a:pt x="21362" y="8561"/>
                </a:cubicBezTo>
                <a:cubicBezTo>
                  <a:pt x="21342" y="8501"/>
                  <a:pt x="21322" y="8442"/>
                  <a:pt x="21262" y="8422"/>
                </a:cubicBezTo>
                <a:cubicBezTo>
                  <a:pt x="21223" y="8382"/>
                  <a:pt x="21163" y="8363"/>
                  <a:pt x="21104" y="8363"/>
                </a:cubicBezTo>
                <a:cubicBezTo>
                  <a:pt x="21044" y="8382"/>
                  <a:pt x="20726" y="8422"/>
                  <a:pt x="20449" y="8442"/>
                </a:cubicBezTo>
                <a:cubicBezTo>
                  <a:pt x="20409" y="8303"/>
                  <a:pt x="20369" y="8164"/>
                  <a:pt x="20329" y="8006"/>
                </a:cubicBezTo>
                <a:cubicBezTo>
                  <a:pt x="20587" y="7907"/>
                  <a:pt x="20885" y="7768"/>
                  <a:pt x="20945" y="7748"/>
                </a:cubicBezTo>
                <a:cubicBezTo>
                  <a:pt x="21004" y="7728"/>
                  <a:pt x="21044" y="7689"/>
                  <a:pt x="21064" y="7629"/>
                </a:cubicBezTo>
                <a:cubicBezTo>
                  <a:pt x="21084" y="7570"/>
                  <a:pt x="21084" y="7510"/>
                  <a:pt x="21064" y="7471"/>
                </a:cubicBezTo>
                <a:cubicBezTo>
                  <a:pt x="21044" y="7411"/>
                  <a:pt x="21004" y="7372"/>
                  <a:pt x="20965" y="7332"/>
                </a:cubicBezTo>
                <a:cubicBezTo>
                  <a:pt x="20925" y="7312"/>
                  <a:pt x="20865" y="7292"/>
                  <a:pt x="20806" y="7312"/>
                </a:cubicBezTo>
                <a:cubicBezTo>
                  <a:pt x="20746" y="7312"/>
                  <a:pt x="20429" y="7392"/>
                  <a:pt x="20151" y="7451"/>
                </a:cubicBezTo>
                <a:cubicBezTo>
                  <a:pt x="20091" y="7312"/>
                  <a:pt x="20051" y="7174"/>
                  <a:pt x="19992" y="7035"/>
                </a:cubicBezTo>
                <a:cubicBezTo>
                  <a:pt x="20250" y="6896"/>
                  <a:pt x="20508" y="6738"/>
                  <a:pt x="20568" y="6698"/>
                </a:cubicBezTo>
                <a:cubicBezTo>
                  <a:pt x="20627" y="6678"/>
                  <a:pt x="20647" y="6619"/>
                  <a:pt x="20667" y="6579"/>
                </a:cubicBezTo>
                <a:cubicBezTo>
                  <a:pt x="20687" y="6520"/>
                  <a:pt x="20687" y="6460"/>
                  <a:pt x="20667" y="6401"/>
                </a:cubicBezTo>
                <a:cubicBezTo>
                  <a:pt x="20627" y="6361"/>
                  <a:pt x="20587" y="6321"/>
                  <a:pt x="20548" y="6282"/>
                </a:cubicBezTo>
                <a:cubicBezTo>
                  <a:pt x="20488" y="6262"/>
                  <a:pt x="20429" y="6262"/>
                  <a:pt x="20389" y="6282"/>
                </a:cubicBezTo>
                <a:cubicBezTo>
                  <a:pt x="20329" y="6302"/>
                  <a:pt x="20032" y="6401"/>
                  <a:pt x="19754" y="6500"/>
                </a:cubicBezTo>
                <a:cubicBezTo>
                  <a:pt x="19674" y="6361"/>
                  <a:pt x="19615" y="6222"/>
                  <a:pt x="19535" y="6084"/>
                </a:cubicBezTo>
                <a:cubicBezTo>
                  <a:pt x="19774" y="5925"/>
                  <a:pt x="20032" y="5747"/>
                  <a:pt x="20091" y="5707"/>
                </a:cubicBezTo>
                <a:cubicBezTo>
                  <a:pt x="20131" y="5668"/>
                  <a:pt x="20171" y="5628"/>
                  <a:pt x="20171" y="5568"/>
                </a:cubicBezTo>
                <a:cubicBezTo>
                  <a:pt x="20190" y="5509"/>
                  <a:pt x="20171" y="5450"/>
                  <a:pt x="20151" y="5410"/>
                </a:cubicBezTo>
                <a:cubicBezTo>
                  <a:pt x="20111" y="5350"/>
                  <a:pt x="20071" y="5311"/>
                  <a:pt x="20012" y="5291"/>
                </a:cubicBezTo>
                <a:cubicBezTo>
                  <a:pt x="19972" y="5271"/>
                  <a:pt x="19912" y="5271"/>
                  <a:pt x="19853" y="5311"/>
                </a:cubicBezTo>
                <a:cubicBezTo>
                  <a:pt x="19793" y="5331"/>
                  <a:pt x="19515" y="5469"/>
                  <a:pt x="19237" y="5588"/>
                </a:cubicBezTo>
                <a:cubicBezTo>
                  <a:pt x="19178" y="5450"/>
                  <a:pt x="19079" y="5331"/>
                  <a:pt x="18999" y="5212"/>
                </a:cubicBezTo>
                <a:cubicBezTo>
                  <a:pt x="19218" y="5014"/>
                  <a:pt x="19456" y="4796"/>
                  <a:pt x="19515" y="4756"/>
                </a:cubicBezTo>
                <a:cubicBezTo>
                  <a:pt x="19555" y="4716"/>
                  <a:pt x="19575" y="4677"/>
                  <a:pt x="19575" y="4617"/>
                </a:cubicBezTo>
                <a:cubicBezTo>
                  <a:pt x="19575" y="4558"/>
                  <a:pt x="19575" y="4498"/>
                  <a:pt x="19535" y="4459"/>
                </a:cubicBezTo>
                <a:cubicBezTo>
                  <a:pt x="19496" y="4399"/>
                  <a:pt x="19456" y="4379"/>
                  <a:pt x="19396" y="4360"/>
                </a:cubicBezTo>
                <a:cubicBezTo>
                  <a:pt x="19337" y="4360"/>
                  <a:pt x="19277" y="4360"/>
                  <a:pt x="19237" y="4379"/>
                </a:cubicBezTo>
                <a:cubicBezTo>
                  <a:pt x="19178" y="4419"/>
                  <a:pt x="18900" y="4578"/>
                  <a:pt x="18662" y="4716"/>
                </a:cubicBezTo>
                <a:cubicBezTo>
                  <a:pt x="18562" y="4617"/>
                  <a:pt x="18463" y="4498"/>
                  <a:pt x="18364" y="4379"/>
                </a:cubicBezTo>
                <a:cubicBezTo>
                  <a:pt x="18562" y="4161"/>
                  <a:pt x="18781" y="3924"/>
                  <a:pt x="18821" y="3884"/>
                </a:cubicBezTo>
                <a:cubicBezTo>
                  <a:pt x="18860" y="3844"/>
                  <a:pt x="18880" y="3785"/>
                  <a:pt x="18880" y="3726"/>
                </a:cubicBezTo>
                <a:cubicBezTo>
                  <a:pt x="18880" y="3666"/>
                  <a:pt x="18860" y="3626"/>
                  <a:pt x="18821" y="3567"/>
                </a:cubicBezTo>
                <a:cubicBezTo>
                  <a:pt x="18781" y="3527"/>
                  <a:pt x="18721" y="3508"/>
                  <a:pt x="18682" y="3508"/>
                </a:cubicBezTo>
                <a:cubicBezTo>
                  <a:pt x="18622" y="3488"/>
                  <a:pt x="18562" y="3508"/>
                  <a:pt x="18523" y="3547"/>
                </a:cubicBezTo>
                <a:cubicBezTo>
                  <a:pt x="18463" y="3587"/>
                  <a:pt x="18205" y="3765"/>
                  <a:pt x="17967" y="3943"/>
                </a:cubicBezTo>
                <a:cubicBezTo>
                  <a:pt x="17868" y="3825"/>
                  <a:pt x="17768" y="3726"/>
                  <a:pt x="17669" y="3626"/>
                </a:cubicBezTo>
                <a:cubicBezTo>
                  <a:pt x="17828" y="3389"/>
                  <a:pt x="18026" y="3131"/>
                  <a:pt x="18066" y="3091"/>
                </a:cubicBezTo>
                <a:cubicBezTo>
                  <a:pt x="18086" y="3032"/>
                  <a:pt x="18106" y="2972"/>
                  <a:pt x="18106" y="2933"/>
                </a:cubicBezTo>
                <a:cubicBezTo>
                  <a:pt x="18086" y="2873"/>
                  <a:pt x="18066" y="2814"/>
                  <a:pt x="18026" y="2774"/>
                </a:cubicBezTo>
                <a:cubicBezTo>
                  <a:pt x="17987" y="2735"/>
                  <a:pt x="17927" y="2715"/>
                  <a:pt x="17868" y="2715"/>
                </a:cubicBezTo>
                <a:cubicBezTo>
                  <a:pt x="17808" y="2715"/>
                  <a:pt x="17749" y="2735"/>
                  <a:pt x="17709" y="2774"/>
                </a:cubicBezTo>
                <a:cubicBezTo>
                  <a:pt x="17669" y="2814"/>
                  <a:pt x="17431" y="3032"/>
                  <a:pt x="17212" y="3230"/>
                </a:cubicBezTo>
                <a:cubicBezTo>
                  <a:pt x="17113" y="3131"/>
                  <a:pt x="16994" y="3032"/>
                  <a:pt x="16875" y="2953"/>
                </a:cubicBezTo>
                <a:cubicBezTo>
                  <a:pt x="17014" y="2695"/>
                  <a:pt x="17173" y="2418"/>
                  <a:pt x="17212" y="2358"/>
                </a:cubicBezTo>
                <a:cubicBezTo>
                  <a:pt x="17252" y="2319"/>
                  <a:pt x="17252" y="2259"/>
                  <a:pt x="17232" y="2200"/>
                </a:cubicBezTo>
                <a:cubicBezTo>
                  <a:pt x="17232" y="2160"/>
                  <a:pt x="17193" y="2101"/>
                  <a:pt x="17153" y="2061"/>
                </a:cubicBezTo>
                <a:cubicBezTo>
                  <a:pt x="17093" y="2041"/>
                  <a:pt x="17034" y="2021"/>
                  <a:pt x="16994" y="2021"/>
                </a:cubicBezTo>
                <a:cubicBezTo>
                  <a:pt x="16935" y="2021"/>
                  <a:pt x="16875" y="2041"/>
                  <a:pt x="16835" y="2101"/>
                </a:cubicBezTo>
                <a:cubicBezTo>
                  <a:pt x="16796" y="2140"/>
                  <a:pt x="16577" y="2378"/>
                  <a:pt x="16399" y="2596"/>
                </a:cubicBezTo>
                <a:cubicBezTo>
                  <a:pt x="16279" y="2517"/>
                  <a:pt x="16140" y="2437"/>
                  <a:pt x="16021" y="2358"/>
                </a:cubicBezTo>
                <a:cubicBezTo>
                  <a:pt x="16140" y="2081"/>
                  <a:pt x="16279" y="1803"/>
                  <a:pt x="16299" y="1744"/>
                </a:cubicBezTo>
                <a:cubicBezTo>
                  <a:pt x="16319" y="1684"/>
                  <a:pt x="16319" y="1625"/>
                  <a:pt x="16299" y="1585"/>
                </a:cubicBezTo>
                <a:cubicBezTo>
                  <a:pt x="16279" y="1526"/>
                  <a:pt x="16240" y="1486"/>
                  <a:pt x="16200" y="1447"/>
                </a:cubicBezTo>
                <a:cubicBezTo>
                  <a:pt x="16140" y="1427"/>
                  <a:pt x="16081" y="1407"/>
                  <a:pt x="16041" y="1427"/>
                </a:cubicBezTo>
                <a:cubicBezTo>
                  <a:pt x="15982" y="1427"/>
                  <a:pt x="15922" y="1466"/>
                  <a:pt x="15902" y="1506"/>
                </a:cubicBezTo>
                <a:cubicBezTo>
                  <a:pt x="15862" y="1566"/>
                  <a:pt x="15684" y="1823"/>
                  <a:pt x="15505" y="2061"/>
                </a:cubicBezTo>
                <a:cubicBezTo>
                  <a:pt x="15366" y="1982"/>
                  <a:pt x="15247" y="1922"/>
                  <a:pt x="15108" y="1843"/>
                </a:cubicBezTo>
                <a:cubicBezTo>
                  <a:pt x="15207" y="1585"/>
                  <a:pt x="15307" y="1288"/>
                  <a:pt x="15326" y="1209"/>
                </a:cubicBezTo>
                <a:cubicBezTo>
                  <a:pt x="15346" y="1169"/>
                  <a:pt x="15326" y="1110"/>
                  <a:pt x="15307" y="1050"/>
                </a:cubicBezTo>
                <a:cubicBezTo>
                  <a:pt x="15287" y="1011"/>
                  <a:pt x="15247" y="971"/>
                  <a:pt x="15187" y="931"/>
                </a:cubicBezTo>
                <a:cubicBezTo>
                  <a:pt x="15128" y="912"/>
                  <a:pt x="15088" y="912"/>
                  <a:pt x="15029" y="931"/>
                </a:cubicBezTo>
                <a:cubicBezTo>
                  <a:pt x="14969" y="951"/>
                  <a:pt x="14929" y="971"/>
                  <a:pt x="14890" y="1030"/>
                </a:cubicBezTo>
                <a:cubicBezTo>
                  <a:pt x="14870" y="1090"/>
                  <a:pt x="14711" y="1367"/>
                  <a:pt x="14572" y="1605"/>
                </a:cubicBezTo>
                <a:cubicBezTo>
                  <a:pt x="14433" y="1546"/>
                  <a:pt x="14294" y="1506"/>
                  <a:pt x="14155" y="1447"/>
                </a:cubicBezTo>
                <a:cubicBezTo>
                  <a:pt x="14215" y="1169"/>
                  <a:pt x="14274" y="852"/>
                  <a:pt x="14294" y="793"/>
                </a:cubicBezTo>
                <a:cubicBezTo>
                  <a:pt x="14314" y="733"/>
                  <a:pt x="14294" y="674"/>
                  <a:pt x="14274" y="634"/>
                </a:cubicBezTo>
                <a:cubicBezTo>
                  <a:pt x="14235" y="594"/>
                  <a:pt x="14195" y="555"/>
                  <a:pt x="14135" y="535"/>
                </a:cubicBezTo>
                <a:cubicBezTo>
                  <a:pt x="14076" y="515"/>
                  <a:pt x="14016" y="515"/>
                  <a:pt x="13976" y="535"/>
                </a:cubicBezTo>
                <a:cubicBezTo>
                  <a:pt x="13917" y="555"/>
                  <a:pt x="13877" y="594"/>
                  <a:pt x="13857" y="654"/>
                </a:cubicBezTo>
                <a:cubicBezTo>
                  <a:pt x="13818" y="713"/>
                  <a:pt x="13699" y="1011"/>
                  <a:pt x="13579" y="1268"/>
                </a:cubicBezTo>
                <a:cubicBezTo>
                  <a:pt x="13440" y="1229"/>
                  <a:pt x="13301" y="1189"/>
                  <a:pt x="13162" y="1149"/>
                </a:cubicBezTo>
                <a:cubicBezTo>
                  <a:pt x="13182" y="872"/>
                  <a:pt x="13222" y="555"/>
                  <a:pt x="13222" y="495"/>
                </a:cubicBezTo>
                <a:cubicBezTo>
                  <a:pt x="13242" y="436"/>
                  <a:pt x="13222" y="377"/>
                  <a:pt x="13182" y="337"/>
                </a:cubicBezTo>
                <a:cubicBezTo>
                  <a:pt x="13143" y="277"/>
                  <a:pt x="13103" y="258"/>
                  <a:pt x="13043" y="238"/>
                </a:cubicBezTo>
                <a:cubicBezTo>
                  <a:pt x="12984" y="238"/>
                  <a:pt x="12924" y="238"/>
                  <a:pt x="12885" y="258"/>
                </a:cubicBezTo>
                <a:cubicBezTo>
                  <a:pt x="12825" y="297"/>
                  <a:pt x="12785" y="337"/>
                  <a:pt x="12765" y="396"/>
                </a:cubicBezTo>
                <a:cubicBezTo>
                  <a:pt x="12746" y="456"/>
                  <a:pt x="12666" y="753"/>
                  <a:pt x="12567" y="1030"/>
                </a:cubicBezTo>
                <a:cubicBezTo>
                  <a:pt x="12428" y="1011"/>
                  <a:pt x="12289" y="971"/>
                  <a:pt x="12130" y="951"/>
                </a:cubicBezTo>
                <a:cubicBezTo>
                  <a:pt x="12130" y="674"/>
                  <a:pt x="12130" y="357"/>
                  <a:pt x="12130" y="297"/>
                </a:cubicBezTo>
                <a:cubicBezTo>
                  <a:pt x="12130" y="238"/>
                  <a:pt x="12110" y="178"/>
                  <a:pt x="12071" y="139"/>
                </a:cubicBezTo>
                <a:cubicBezTo>
                  <a:pt x="12031" y="99"/>
                  <a:pt x="11991" y="79"/>
                  <a:pt x="11932" y="59"/>
                </a:cubicBezTo>
                <a:cubicBezTo>
                  <a:pt x="11872" y="59"/>
                  <a:pt x="11812" y="79"/>
                  <a:pt x="11773" y="99"/>
                </a:cubicBezTo>
                <a:cubicBezTo>
                  <a:pt x="11713" y="139"/>
                  <a:pt x="11693" y="178"/>
                  <a:pt x="11674" y="238"/>
                </a:cubicBezTo>
                <a:cubicBezTo>
                  <a:pt x="11654" y="297"/>
                  <a:pt x="11594" y="614"/>
                  <a:pt x="11535" y="892"/>
                </a:cubicBezTo>
                <a:cubicBezTo>
                  <a:pt x="11396" y="892"/>
                  <a:pt x="11237" y="872"/>
                  <a:pt x="11098" y="872"/>
                </a:cubicBezTo>
                <a:cubicBezTo>
                  <a:pt x="11078" y="594"/>
                  <a:pt x="11038" y="277"/>
                  <a:pt x="11038" y="198"/>
                </a:cubicBezTo>
                <a:cubicBezTo>
                  <a:pt x="11018" y="159"/>
                  <a:pt x="10999" y="99"/>
                  <a:pt x="10959" y="59"/>
                </a:cubicBezTo>
                <a:cubicBezTo>
                  <a:pt x="10919" y="20"/>
                  <a:pt x="10860" y="0"/>
                  <a:pt x="10800" y="0"/>
                </a:cubicBezTo>
                <a:cubicBezTo>
                  <a:pt x="10740" y="0"/>
                  <a:pt x="10681" y="20"/>
                  <a:pt x="10641" y="59"/>
                </a:cubicBezTo>
                <a:cubicBezTo>
                  <a:pt x="10601" y="99"/>
                  <a:pt x="10582" y="159"/>
                  <a:pt x="10562" y="198"/>
                </a:cubicBezTo>
                <a:cubicBezTo>
                  <a:pt x="10562" y="277"/>
                  <a:pt x="10522" y="594"/>
                  <a:pt x="10502" y="872"/>
                </a:cubicBezTo>
                <a:cubicBezTo>
                  <a:pt x="10363" y="872"/>
                  <a:pt x="10204" y="892"/>
                  <a:pt x="10065" y="892"/>
                </a:cubicBezTo>
                <a:cubicBezTo>
                  <a:pt x="10006" y="614"/>
                  <a:pt x="9946" y="297"/>
                  <a:pt x="9926" y="238"/>
                </a:cubicBezTo>
                <a:cubicBezTo>
                  <a:pt x="9907" y="178"/>
                  <a:pt x="9867" y="139"/>
                  <a:pt x="9827" y="99"/>
                </a:cubicBezTo>
                <a:cubicBezTo>
                  <a:pt x="9788" y="79"/>
                  <a:pt x="9728" y="59"/>
                  <a:pt x="9668" y="59"/>
                </a:cubicBezTo>
                <a:cubicBezTo>
                  <a:pt x="9609" y="79"/>
                  <a:pt x="9569" y="99"/>
                  <a:pt x="9529" y="139"/>
                </a:cubicBezTo>
                <a:cubicBezTo>
                  <a:pt x="9490" y="178"/>
                  <a:pt x="9470" y="238"/>
                  <a:pt x="9470" y="297"/>
                </a:cubicBezTo>
                <a:cubicBezTo>
                  <a:pt x="9470" y="357"/>
                  <a:pt x="9470" y="674"/>
                  <a:pt x="9470" y="951"/>
                </a:cubicBezTo>
                <a:cubicBezTo>
                  <a:pt x="9311" y="971"/>
                  <a:pt x="9172" y="1011"/>
                  <a:pt x="9033" y="1030"/>
                </a:cubicBezTo>
                <a:cubicBezTo>
                  <a:pt x="8934" y="753"/>
                  <a:pt x="8854" y="456"/>
                  <a:pt x="8835" y="396"/>
                </a:cubicBezTo>
                <a:cubicBezTo>
                  <a:pt x="8815" y="337"/>
                  <a:pt x="8775" y="297"/>
                  <a:pt x="8715" y="258"/>
                </a:cubicBezTo>
                <a:cubicBezTo>
                  <a:pt x="8676" y="238"/>
                  <a:pt x="8616" y="238"/>
                  <a:pt x="8557" y="238"/>
                </a:cubicBezTo>
                <a:cubicBezTo>
                  <a:pt x="8497" y="258"/>
                  <a:pt x="8457" y="277"/>
                  <a:pt x="8418" y="337"/>
                </a:cubicBezTo>
                <a:cubicBezTo>
                  <a:pt x="8378" y="377"/>
                  <a:pt x="8358" y="436"/>
                  <a:pt x="8378" y="495"/>
                </a:cubicBezTo>
                <a:cubicBezTo>
                  <a:pt x="8378" y="555"/>
                  <a:pt x="8418" y="872"/>
                  <a:pt x="8438" y="1149"/>
                </a:cubicBezTo>
                <a:cubicBezTo>
                  <a:pt x="8299" y="1189"/>
                  <a:pt x="8160" y="1229"/>
                  <a:pt x="8021" y="1268"/>
                </a:cubicBezTo>
                <a:cubicBezTo>
                  <a:pt x="7901" y="1011"/>
                  <a:pt x="7782" y="713"/>
                  <a:pt x="7743" y="654"/>
                </a:cubicBezTo>
                <a:cubicBezTo>
                  <a:pt x="7723" y="594"/>
                  <a:pt x="7683" y="555"/>
                  <a:pt x="7624" y="535"/>
                </a:cubicBezTo>
                <a:cubicBezTo>
                  <a:pt x="7584" y="515"/>
                  <a:pt x="7524" y="515"/>
                  <a:pt x="7465" y="535"/>
                </a:cubicBezTo>
                <a:cubicBezTo>
                  <a:pt x="7405" y="555"/>
                  <a:pt x="7365" y="594"/>
                  <a:pt x="7326" y="634"/>
                </a:cubicBezTo>
                <a:cubicBezTo>
                  <a:pt x="7306" y="674"/>
                  <a:pt x="7286" y="733"/>
                  <a:pt x="7306" y="793"/>
                </a:cubicBezTo>
                <a:cubicBezTo>
                  <a:pt x="7326" y="852"/>
                  <a:pt x="7385" y="1169"/>
                  <a:pt x="7445" y="1447"/>
                </a:cubicBezTo>
                <a:cubicBezTo>
                  <a:pt x="7306" y="1506"/>
                  <a:pt x="7167" y="1546"/>
                  <a:pt x="7028" y="1605"/>
                </a:cubicBezTo>
                <a:cubicBezTo>
                  <a:pt x="6889" y="1367"/>
                  <a:pt x="6730" y="1090"/>
                  <a:pt x="6710" y="1030"/>
                </a:cubicBezTo>
                <a:cubicBezTo>
                  <a:pt x="6671" y="971"/>
                  <a:pt x="6631" y="951"/>
                  <a:pt x="6571" y="931"/>
                </a:cubicBezTo>
                <a:cubicBezTo>
                  <a:pt x="6512" y="912"/>
                  <a:pt x="6472" y="912"/>
                  <a:pt x="6413" y="931"/>
                </a:cubicBezTo>
                <a:cubicBezTo>
                  <a:pt x="6353" y="971"/>
                  <a:pt x="6313" y="1011"/>
                  <a:pt x="6293" y="1050"/>
                </a:cubicBezTo>
                <a:cubicBezTo>
                  <a:pt x="6274" y="1110"/>
                  <a:pt x="6254" y="1169"/>
                  <a:pt x="6274" y="1209"/>
                </a:cubicBezTo>
                <a:cubicBezTo>
                  <a:pt x="6293" y="1288"/>
                  <a:pt x="6393" y="1585"/>
                  <a:pt x="6492" y="1843"/>
                </a:cubicBezTo>
                <a:cubicBezTo>
                  <a:pt x="6353" y="1922"/>
                  <a:pt x="6234" y="1982"/>
                  <a:pt x="6095" y="2061"/>
                </a:cubicBezTo>
                <a:cubicBezTo>
                  <a:pt x="5916" y="1823"/>
                  <a:pt x="5738" y="1566"/>
                  <a:pt x="5698" y="1506"/>
                </a:cubicBezTo>
                <a:cubicBezTo>
                  <a:pt x="5678" y="1466"/>
                  <a:pt x="5618" y="1427"/>
                  <a:pt x="5559" y="1427"/>
                </a:cubicBezTo>
                <a:cubicBezTo>
                  <a:pt x="5519" y="1407"/>
                  <a:pt x="5460" y="1427"/>
                  <a:pt x="5400" y="1447"/>
                </a:cubicBezTo>
                <a:cubicBezTo>
                  <a:pt x="5360" y="1486"/>
                  <a:pt x="5321" y="1526"/>
                  <a:pt x="5301" y="1585"/>
                </a:cubicBezTo>
                <a:cubicBezTo>
                  <a:pt x="5281" y="1625"/>
                  <a:pt x="5281" y="1684"/>
                  <a:pt x="5301" y="1744"/>
                </a:cubicBezTo>
                <a:cubicBezTo>
                  <a:pt x="5321" y="1803"/>
                  <a:pt x="5460" y="2081"/>
                  <a:pt x="5579" y="2358"/>
                </a:cubicBezTo>
                <a:cubicBezTo>
                  <a:pt x="5460" y="2437"/>
                  <a:pt x="5321" y="2517"/>
                  <a:pt x="5201" y="2596"/>
                </a:cubicBezTo>
                <a:cubicBezTo>
                  <a:pt x="5023" y="2378"/>
                  <a:pt x="4804" y="2140"/>
                  <a:pt x="4765" y="2101"/>
                </a:cubicBezTo>
                <a:cubicBezTo>
                  <a:pt x="4725" y="2041"/>
                  <a:pt x="4665" y="2021"/>
                  <a:pt x="4606" y="2021"/>
                </a:cubicBezTo>
                <a:cubicBezTo>
                  <a:pt x="4566" y="2021"/>
                  <a:pt x="4507" y="2041"/>
                  <a:pt x="4447" y="2061"/>
                </a:cubicBezTo>
                <a:cubicBezTo>
                  <a:pt x="4407" y="2101"/>
                  <a:pt x="4368" y="2160"/>
                  <a:pt x="4368" y="2200"/>
                </a:cubicBezTo>
                <a:cubicBezTo>
                  <a:pt x="4348" y="2259"/>
                  <a:pt x="4348" y="2319"/>
                  <a:pt x="4388" y="2358"/>
                </a:cubicBezTo>
                <a:cubicBezTo>
                  <a:pt x="4427" y="2418"/>
                  <a:pt x="4586" y="2695"/>
                  <a:pt x="4725" y="2953"/>
                </a:cubicBezTo>
                <a:cubicBezTo>
                  <a:pt x="4606" y="3032"/>
                  <a:pt x="4487" y="3131"/>
                  <a:pt x="4388" y="3230"/>
                </a:cubicBezTo>
                <a:cubicBezTo>
                  <a:pt x="4169" y="3032"/>
                  <a:pt x="3931" y="2814"/>
                  <a:pt x="3891" y="2774"/>
                </a:cubicBezTo>
                <a:cubicBezTo>
                  <a:pt x="3851" y="2735"/>
                  <a:pt x="3792" y="2715"/>
                  <a:pt x="3732" y="2715"/>
                </a:cubicBezTo>
                <a:cubicBezTo>
                  <a:pt x="3673" y="2715"/>
                  <a:pt x="3613" y="2735"/>
                  <a:pt x="3574" y="2774"/>
                </a:cubicBezTo>
                <a:cubicBezTo>
                  <a:pt x="3534" y="2814"/>
                  <a:pt x="3514" y="2873"/>
                  <a:pt x="3494" y="2933"/>
                </a:cubicBezTo>
                <a:cubicBezTo>
                  <a:pt x="3494" y="2972"/>
                  <a:pt x="3494" y="3032"/>
                  <a:pt x="3534" y="3091"/>
                </a:cubicBezTo>
                <a:cubicBezTo>
                  <a:pt x="3574" y="3131"/>
                  <a:pt x="3772" y="3389"/>
                  <a:pt x="3931" y="3626"/>
                </a:cubicBezTo>
                <a:cubicBezTo>
                  <a:pt x="3832" y="3726"/>
                  <a:pt x="3732" y="3825"/>
                  <a:pt x="3613" y="3943"/>
                </a:cubicBezTo>
                <a:cubicBezTo>
                  <a:pt x="3395" y="3765"/>
                  <a:pt x="3137" y="3587"/>
                  <a:pt x="3077" y="3547"/>
                </a:cubicBezTo>
                <a:cubicBezTo>
                  <a:pt x="3038" y="3508"/>
                  <a:pt x="2978" y="3488"/>
                  <a:pt x="2918" y="3508"/>
                </a:cubicBezTo>
                <a:cubicBezTo>
                  <a:pt x="2879" y="3508"/>
                  <a:pt x="2819" y="3527"/>
                  <a:pt x="2779" y="3567"/>
                </a:cubicBezTo>
                <a:cubicBezTo>
                  <a:pt x="2740" y="3626"/>
                  <a:pt x="2720" y="3666"/>
                  <a:pt x="2720" y="3726"/>
                </a:cubicBezTo>
                <a:cubicBezTo>
                  <a:pt x="2720" y="3785"/>
                  <a:pt x="2740" y="3844"/>
                  <a:pt x="2779" y="3884"/>
                </a:cubicBezTo>
                <a:cubicBezTo>
                  <a:pt x="2819" y="3924"/>
                  <a:pt x="3038" y="4161"/>
                  <a:pt x="3236" y="4379"/>
                </a:cubicBezTo>
                <a:cubicBezTo>
                  <a:pt x="3137" y="4498"/>
                  <a:pt x="3038" y="4617"/>
                  <a:pt x="2938" y="4716"/>
                </a:cubicBezTo>
                <a:cubicBezTo>
                  <a:pt x="2700" y="4578"/>
                  <a:pt x="2422" y="4419"/>
                  <a:pt x="2363" y="4379"/>
                </a:cubicBezTo>
                <a:cubicBezTo>
                  <a:pt x="2323" y="4360"/>
                  <a:pt x="2263" y="4360"/>
                  <a:pt x="2204" y="4360"/>
                </a:cubicBezTo>
                <a:cubicBezTo>
                  <a:pt x="2144" y="4379"/>
                  <a:pt x="2104" y="4399"/>
                  <a:pt x="2065" y="4459"/>
                </a:cubicBezTo>
                <a:cubicBezTo>
                  <a:pt x="2025" y="4498"/>
                  <a:pt x="2025" y="4558"/>
                  <a:pt x="2025" y="4617"/>
                </a:cubicBezTo>
                <a:cubicBezTo>
                  <a:pt x="2025" y="4677"/>
                  <a:pt x="2045" y="4716"/>
                  <a:pt x="2085" y="4756"/>
                </a:cubicBezTo>
                <a:cubicBezTo>
                  <a:pt x="2144" y="4796"/>
                  <a:pt x="2382" y="5014"/>
                  <a:pt x="2601" y="5212"/>
                </a:cubicBezTo>
                <a:cubicBezTo>
                  <a:pt x="2521" y="5331"/>
                  <a:pt x="2422" y="5450"/>
                  <a:pt x="2343" y="5588"/>
                </a:cubicBezTo>
                <a:cubicBezTo>
                  <a:pt x="2085" y="5469"/>
                  <a:pt x="1807" y="5331"/>
                  <a:pt x="1747" y="5311"/>
                </a:cubicBezTo>
                <a:cubicBezTo>
                  <a:pt x="1688" y="5271"/>
                  <a:pt x="1628" y="5271"/>
                  <a:pt x="1588" y="5291"/>
                </a:cubicBezTo>
                <a:cubicBezTo>
                  <a:pt x="1529" y="5311"/>
                  <a:pt x="1489" y="5350"/>
                  <a:pt x="1449" y="5410"/>
                </a:cubicBezTo>
                <a:cubicBezTo>
                  <a:pt x="1429" y="5450"/>
                  <a:pt x="1410" y="5509"/>
                  <a:pt x="1429" y="5568"/>
                </a:cubicBezTo>
                <a:cubicBezTo>
                  <a:pt x="1429" y="5628"/>
                  <a:pt x="1469" y="5668"/>
                  <a:pt x="1509" y="5707"/>
                </a:cubicBezTo>
                <a:cubicBezTo>
                  <a:pt x="1568" y="5747"/>
                  <a:pt x="1826" y="5925"/>
                  <a:pt x="2065" y="6084"/>
                </a:cubicBezTo>
                <a:cubicBezTo>
                  <a:pt x="1985" y="6222"/>
                  <a:pt x="1926" y="6361"/>
                  <a:pt x="1846" y="6500"/>
                </a:cubicBezTo>
                <a:cubicBezTo>
                  <a:pt x="1568" y="6401"/>
                  <a:pt x="1271" y="6302"/>
                  <a:pt x="1211" y="6282"/>
                </a:cubicBezTo>
                <a:cubicBezTo>
                  <a:pt x="1171" y="6262"/>
                  <a:pt x="1112" y="6262"/>
                  <a:pt x="1052" y="6282"/>
                </a:cubicBezTo>
                <a:cubicBezTo>
                  <a:pt x="1013" y="6321"/>
                  <a:pt x="953" y="6361"/>
                  <a:pt x="933" y="6401"/>
                </a:cubicBezTo>
                <a:cubicBezTo>
                  <a:pt x="913" y="6460"/>
                  <a:pt x="913" y="6520"/>
                  <a:pt x="933" y="6579"/>
                </a:cubicBezTo>
                <a:cubicBezTo>
                  <a:pt x="953" y="6619"/>
                  <a:pt x="973" y="6678"/>
                  <a:pt x="1032" y="6698"/>
                </a:cubicBezTo>
                <a:cubicBezTo>
                  <a:pt x="1092" y="6738"/>
                  <a:pt x="1350" y="6896"/>
                  <a:pt x="1608" y="7035"/>
                </a:cubicBezTo>
                <a:cubicBezTo>
                  <a:pt x="1549" y="7174"/>
                  <a:pt x="1509" y="7312"/>
                  <a:pt x="1449" y="7451"/>
                </a:cubicBezTo>
                <a:cubicBezTo>
                  <a:pt x="1171" y="7392"/>
                  <a:pt x="854" y="7312"/>
                  <a:pt x="794" y="7312"/>
                </a:cubicBezTo>
                <a:cubicBezTo>
                  <a:pt x="735" y="7292"/>
                  <a:pt x="675" y="7312"/>
                  <a:pt x="635" y="7332"/>
                </a:cubicBezTo>
                <a:cubicBezTo>
                  <a:pt x="596" y="7372"/>
                  <a:pt x="556" y="7411"/>
                  <a:pt x="536" y="7471"/>
                </a:cubicBezTo>
                <a:cubicBezTo>
                  <a:pt x="516" y="7510"/>
                  <a:pt x="516" y="7570"/>
                  <a:pt x="536" y="7629"/>
                </a:cubicBezTo>
                <a:cubicBezTo>
                  <a:pt x="556" y="7689"/>
                  <a:pt x="596" y="7728"/>
                  <a:pt x="655" y="7748"/>
                </a:cubicBezTo>
                <a:cubicBezTo>
                  <a:pt x="715" y="7768"/>
                  <a:pt x="993" y="7907"/>
                  <a:pt x="1271" y="8006"/>
                </a:cubicBezTo>
                <a:cubicBezTo>
                  <a:pt x="1231" y="8164"/>
                  <a:pt x="1191" y="8303"/>
                  <a:pt x="1151" y="8442"/>
                </a:cubicBezTo>
                <a:cubicBezTo>
                  <a:pt x="874" y="8422"/>
                  <a:pt x="556" y="8382"/>
                  <a:pt x="496" y="8363"/>
                </a:cubicBezTo>
                <a:cubicBezTo>
                  <a:pt x="437" y="8363"/>
                  <a:pt x="377" y="8382"/>
                  <a:pt x="338" y="8422"/>
                </a:cubicBezTo>
                <a:cubicBezTo>
                  <a:pt x="278" y="8442"/>
                  <a:pt x="258" y="8501"/>
                  <a:pt x="238" y="8561"/>
                </a:cubicBezTo>
                <a:cubicBezTo>
                  <a:pt x="238" y="8620"/>
                  <a:pt x="238" y="8660"/>
                  <a:pt x="258" y="8719"/>
                </a:cubicBezTo>
                <a:cubicBezTo>
                  <a:pt x="298" y="8759"/>
                  <a:pt x="338" y="8799"/>
                  <a:pt x="397" y="8818"/>
                </a:cubicBezTo>
                <a:cubicBezTo>
                  <a:pt x="457" y="8838"/>
                  <a:pt x="754" y="8937"/>
                  <a:pt x="1032" y="9017"/>
                </a:cubicBezTo>
                <a:cubicBezTo>
                  <a:pt x="993" y="9175"/>
                  <a:pt x="973" y="9314"/>
                  <a:pt x="953" y="9472"/>
                </a:cubicBezTo>
                <a:cubicBezTo>
                  <a:pt x="675" y="9472"/>
                  <a:pt x="357" y="9452"/>
                  <a:pt x="298" y="9452"/>
                </a:cubicBezTo>
                <a:cubicBezTo>
                  <a:pt x="238" y="9452"/>
                  <a:pt x="179" y="9492"/>
                  <a:pt x="139" y="9532"/>
                </a:cubicBezTo>
                <a:cubicBezTo>
                  <a:pt x="99" y="9552"/>
                  <a:pt x="79" y="9611"/>
                  <a:pt x="60" y="9670"/>
                </a:cubicBezTo>
                <a:cubicBezTo>
                  <a:pt x="60" y="9730"/>
                  <a:pt x="79" y="9789"/>
                  <a:pt x="99" y="9829"/>
                </a:cubicBezTo>
                <a:cubicBezTo>
                  <a:pt x="139" y="9869"/>
                  <a:pt x="179" y="9908"/>
                  <a:pt x="238" y="9928"/>
                </a:cubicBezTo>
                <a:cubicBezTo>
                  <a:pt x="298" y="9928"/>
                  <a:pt x="615" y="10007"/>
                  <a:pt x="893" y="10047"/>
                </a:cubicBezTo>
                <a:cubicBezTo>
                  <a:pt x="893" y="10206"/>
                  <a:pt x="874" y="10344"/>
                  <a:pt x="874" y="10503"/>
                </a:cubicBezTo>
                <a:cubicBezTo>
                  <a:pt x="596" y="10523"/>
                  <a:pt x="278" y="10562"/>
                  <a:pt x="199" y="10562"/>
                </a:cubicBezTo>
                <a:cubicBezTo>
                  <a:pt x="139" y="10562"/>
                  <a:pt x="99" y="10602"/>
                  <a:pt x="60" y="10641"/>
                </a:cubicBezTo>
                <a:cubicBezTo>
                  <a:pt x="20" y="10681"/>
                  <a:pt x="0" y="10741"/>
                  <a:pt x="0" y="10800"/>
                </a:cubicBezTo>
                <a:cubicBezTo>
                  <a:pt x="0" y="10859"/>
                  <a:pt x="20" y="10919"/>
                  <a:pt x="60" y="10959"/>
                </a:cubicBezTo>
                <a:cubicBezTo>
                  <a:pt x="99" y="10998"/>
                  <a:pt x="139" y="11018"/>
                  <a:pt x="199" y="11038"/>
                </a:cubicBezTo>
                <a:cubicBezTo>
                  <a:pt x="278" y="11038"/>
                  <a:pt x="596" y="11058"/>
                  <a:pt x="874" y="11097"/>
                </a:cubicBezTo>
                <a:cubicBezTo>
                  <a:pt x="874" y="11236"/>
                  <a:pt x="893" y="11394"/>
                  <a:pt x="893" y="11533"/>
                </a:cubicBezTo>
                <a:cubicBezTo>
                  <a:pt x="615" y="11593"/>
                  <a:pt x="298" y="11652"/>
                  <a:pt x="238" y="11672"/>
                </a:cubicBezTo>
                <a:cubicBezTo>
                  <a:pt x="179" y="11692"/>
                  <a:pt x="139" y="11712"/>
                  <a:pt x="99" y="11771"/>
                </a:cubicBezTo>
                <a:cubicBezTo>
                  <a:pt x="79" y="11811"/>
                  <a:pt x="60" y="11870"/>
                  <a:pt x="60" y="11930"/>
                </a:cubicBezTo>
                <a:cubicBezTo>
                  <a:pt x="79" y="11989"/>
                  <a:pt x="99" y="12029"/>
                  <a:pt x="139" y="12068"/>
                </a:cubicBezTo>
                <a:cubicBezTo>
                  <a:pt x="179" y="12108"/>
                  <a:pt x="238" y="12148"/>
                  <a:pt x="298" y="12128"/>
                </a:cubicBezTo>
                <a:cubicBezTo>
                  <a:pt x="357" y="12128"/>
                  <a:pt x="675" y="12128"/>
                  <a:pt x="953" y="12128"/>
                </a:cubicBezTo>
                <a:cubicBezTo>
                  <a:pt x="973" y="12286"/>
                  <a:pt x="993" y="12425"/>
                  <a:pt x="1032" y="12564"/>
                </a:cubicBezTo>
                <a:cubicBezTo>
                  <a:pt x="754" y="12663"/>
                  <a:pt x="457" y="12762"/>
                  <a:pt x="397" y="12782"/>
                </a:cubicBezTo>
                <a:cubicBezTo>
                  <a:pt x="338" y="12782"/>
                  <a:pt x="298" y="12821"/>
                  <a:pt x="258" y="12881"/>
                </a:cubicBezTo>
                <a:cubicBezTo>
                  <a:pt x="238" y="12920"/>
                  <a:pt x="238" y="12980"/>
                  <a:pt x="238" y="13039"/>
                </a:cubicBezTo>
                <a:cubicBezTo>
                  <a:pt x="258" y="13099"/>
                  <a:pt x="278" y="13158"/>
                  <a:pt x="338" y="13178"/>
                </a:cubicBezTo>
                <a:cubicBezTo>
                  <a:pt x="377" y="13218"/>
                  <a:pt x="437" y="13237"/>
                  <a:pt x="496" y="13237"/>
                </a:cubicBezTo>
                <a:cubicBezTo>
                  <a:pt x="556" y="13218"/>
                  <a:pt x="874" y="13178"/>
                  <a:pt x="1151" y="13158"/>
                </a:cubicBezTo>
                <a:cubicBezTo>
                  <a:pt x="1191" y="13297"/>
                  <a:pt x="1231" y="13436"/>
                  <a:pt x="1271" y="13594"/>
                </a:cubicBezTo>
                <a:cubicBezTo>
                  <a:pt x="993" y="13693"/>
                  <a:pt x="715" y="13832"/>
                  <a:pt x="655" y="13852"/>
                </a:cubicBezTo>
                <a:cubicBezTo>
                  <a:pt x="596" y="13872"/>
                  <a:pt x="556" y="13911"/>
                  <a:pt x="536" y="13971"/>
                </a:cubicBezTo>
                <a:cubicBezTo>
                  <a:pt x="516" y="14030"/>
                  <a:pt x="516" y="14070"/>
                  <a:pt x="536" y="14129"/>
                </a:cubicBezTo>
                <a:cubicBezTo>
                  <a:pt x="556" y="14189"/>
                  <a:pt x="596" y="14228"/>
                  <a:pt x="635" y="14268"/>
                </a:cubicBezTo>
                <a:cubicBezTo>
                  <a:pt x="675" y="14288"/>
                  <a:pt x="735" y="14308"/>
                  <a:pt x="794" y="14288"/>
                </a:cubicBezTo>
                <a:cubicBezTo>
                  <a:pt x="854" y="14288"/>
                  <a:pt x="1171" y="14208"/>
                  <a:pt x="1449" y="14149"/>
                </a:cubicBezTo>
                <a:cubicBezTo>
                  <a:pt x="1509" y="14288"/>
                  <a:pt x="1549" y="14426"/>
                  <a:pt x="1608" y="14565"/>
                </a:cubicBezTo>
                <a:cubicBezTo>
                  <a:pt x="1350" y="14704"/>
                  <a:pt x="1092" y="14862"/>
                  <a:pt x="1032" y="14902"/>
                </a:cubicBezTo>
                <a:cubicBezTo>
                  <a:pt x="973" y="14922"/>
                  <a:pt x="953" y="14961"/>
                  <a:pt x="933" y="15021"/>
                </a:cubicBezTo>
                <a:cubicBezTo>
                  <a:pt x="913" y="15080"/>
                  <a:pt x="913" y="15140"/>
                  <a:pt x="933" y="15179"/>
                </a:cubicBezTo>
                <a:cubicBezTo>
                  <a:pt x="953" y="15239"/>
                  <a:pt x="1013" y="15279"/>
                  <a:pt x="1052" y="15298"/>
                </a:cubicBezTo>
                <a:cubicBezTo>
                  <a:pt x="1112" y="15338"/>
                  <a:pt x="1171" y="15338"/>
                  <a:pt x="1211" y="15318"/>
                </a:cubicBezTo>
                <a:cubicBezTo>
                  <a:pt x="1271" y="15298"/>
                  <a:pt x="1568" y="15199"/>
                  <a:pt x="1846" y="15100"/>
                </a:cubicBezTo>
                <a:cubicBezTo>
                  <a:pt x="1926" y="15239"/>
                  <a:pt x="1985" y="15378"/>
                  <a:pt x="2065" y="15497"/>
                </a:cubicBezTo>
                <a:cubicBezTo>
                  <a:pt x="1826" y="15675"/>
                  <a:pt x="1568" y="15853"/>
                  <a:pt x="1509" y="15893"/>
                </a:cubicBezTo>
                <a:cubicBezTo>
                  <a:pt x="1469" y="15932"/>
                  <a:pt x="1429" y="15972"/>
                  <a:pt x="1429" y="16032"/>
                </a:cubicBezTo>
                <a:cubicBezTo>
                  <a:pt x="1410" y="16091"/>
                  <a:pt x="1429" y="16150"/>
                  <a:pt x="1449" y="16190"/>
                </a:cubicBezTo>
                <a:cubicBezTo>
                  <a:pt x="1489" y="16250"/>
                  <a:pt x="1529" y="16289"/>
                  <a:pt x="1588" y="16309"/>
                </a:cubicBezTo>
                <a:cubicBezTo>
                  <a:pt x="1628" y="16329"/>
                  <a:pt x="1688" y="16329"/>
                  <a:pt x="1747" y="16289"/>
                </a:cubicBezTo>
                <a:cubicBezTo>
                  <a:pt x="1807" y="16269"/>
                  <a:pt x="2085" y="16131"/>
                  <a:pt x="2343" y="16012"/>
                </a:cubicBezTo>
                <a:cubicBezTo>
                  <a:pt x="2422" y="16150"/>
                  <a:pt x="2521" y="16269"/>
                  <a:pt x="2601" y="16388"/>
                </a:cubicBezTo>
                <a:cubicBezTo>
                  <a:pt x="2382" y="16586"/>
                  <a:pt x="2144" y="16785"/>
                  <a:pt x="2085" y="16844"/>
                </a:cubicBezTo>
                <a:cubicBezTo>
                  <a:pt x="2045" y="16884"/>
                  <a:pt x="2025" y="16923"/>
                  <a:pt x="2025" y="16983"/>
                </a:cubicBezTo>
                <a:cubicBezTo>
                  <a:pt x="2025" y="17042"/>
                  <a:pt x="2025" y="17102"/>
                  <a:pt x="2065" y="17141"/>
                </a:cubicBezTo>
                <a:cubicBezTo>
                  <a:pt x="2104" y="17181"/>
                  <a:pt x="2144" y="17221"/>
                  <a:pt x="2204" y="17240"/>
                </a:cubicBezTo>
                <a:cubicBezTo>
                  <a:pt x="2263" y="17240"/>
                  <a:pt x="2323" y="17240"/>
                  <a:pt x="2363" y="17221"/>
                </a:cubicBezTo>
                <a:cubicBezTo>
                  <a:pt x="2422" y="17181"/>
                  <a:pt x="2700" y="17022"/>
                  <a:pt x="2938" y="16864"/>
                </a:cubicBezTo>
                <a:cubicBezTo>
                  <a:pt x="3038" y="16983"/>
                  <a:pt x="3137" y="17102"/>
                  <a:pt x="3236" y="17221"/>
                </a:cubicBezTo>
                <a:cubicBezTo>
                  <a:pt x="3038" y="17439"/>
                  <a:pt x="2819" y="17657"/>
                  <a:pt x="2779" y="17716"/>
                </a:cubicBezTo>
                <a:cubicBezTo>
                  <a:pt x="2740" y="17756"/>
                  <a:pt x="2720" y="17815"/>
                  <a:pt x="2720" y="17874"/>
                </a:cubicBezTo>
                <a:cubicBezTo>
                  <a:pt x="2720" y="17914"/>
                  <a:pt x="2740" y="17974"/>
                  <a:pt x="2779" y="18013"/>
                </a:cubicBezTo>
                <a:cubicBezTo>
                  <a:pt x="2819" y="18073"/>
                  <a:pt x="2879" y="18092"/>
                  <a:pt x="2918" y="18092"/>
                </a:cubicBezTo>
                <a:cubicBezTo>
                  <a:pt x="2978" y="18112"/>
                  <a:pt x="3038" y="18092"/>
                  <a:pt x="3077" y="18053"/>
                </a:cubicBezTo>
                <a:cubicBezTo>
                  <a:pt x="3137" y="18013"/>
                  <a:pt x="3395" y="17835"/>
                  <a:pt x="3613" y="17657"/>
                </a:cubicBezTo>
                <a:cubicBezTo>
                  <a:pt x="3732" y="17775"/>
                  <a:pt x="3832" y="17874"/>
                  <a:pt x="3931" y="17974"/>
                </a:cubicBezTo>
                <a:cubicBezTo>
                  <a:pt x="3772" y="18211"/>
                  <a:pt x="3574" y="18469"/>
                  <a:pt x="3534" y="18509"/>
                </a:cubicBezTo>
                <a:cubicBezTo>
                  <a:pt x="3494" y="18568"/>
                  <a:pt x="3494" y="18628"/>
                  <a:pt x="3494" y="18667"/>
                </a:cubicBezTo>
                <a:cubicBezTo>
                  <a:pt x="3514" y="18727"/>
                  <a:pt x="3534" y="18786"/>
                  <a:pt x="3574" y="18826"/>
                </a:cubicBezTo>
                <a:cubicBezTo>
                  <a:pt x="3613" y="18865"/>
                  <a:pt x="3673" y="18885"/>
                  <a:pt x="3732" y="18885"/>
                </a:cubicBezTo>
                <a:cubicBezTo>
                  <a:pt x="3792" y="18885"/>
                  <a:pt x="3851" y="18865"/>
                  <a:pt x="3891" y="18826"/>
                </a:cubicBezTo>
                <a:cubicBezTo>
                  <a:pt x="3931" y="18786"/>
                  <a:pt x="4169" y="18568"/>
                  <a:pt x="4388" y="18370"/>
                </a:cubicBezTo>
                <a:cubicBezTo>
                  <a:pt x="4487" y="18469"/>
                  <a:pt x="4606" y="18568"/>
                  <a:pt x="4725" y="18647"/>
                </a:cubicBezTo>
                <a:cubicBezTo>
                  <a:pt x="4586" y="18905"/>
                  <a:pt x="4427" y="19182"/>
                  <a:pt x="4388" y="19222"/>
                </a:cubicBezTo>
                <a:cubicBezTo>
                  <a:pt x="4348" y="19281"/>
                  <a:pt x="4348" y="19341"/>
                  <a:pt x="4368" y="19400"/>
                </a:cubicBezTo>
                <a:cubicBezTo>
                  <a:pt x="4368" y="19440"/>
                  <a:pt x="4407" y="19499"/>
                  <a:pt x="4447" y="19539"/>
                </a:cubicBezTo>
                <a:cubicBezTo>
                  <a:pt x="4507" y="19559"/>
                  <a:pt x="4566" y="19579"/>
                  <a:pt x="4606" y="19579"/>
                </a:cubicBezTo>
                <a:cubicBezTo>
                  <a:pt x="4665" y="19579"/>
                  <a:pt x="4725" y="19539"/>
                  <a:pt x="4765" y="19499"/>
                </a:cubicBezTo>
                <a:cubicBezTo>
                  <a:pt x="4804" y="19460"/>
                  <a:pt x="5023" y="19222"/>
                  <a:pt x="5201" y="19004"/>
                </a:cubicBezTo>
                <a:cubicBezTo>
                  <a:pt x="5321" y="19083"/>
                  <a:pt x="5460" y="19163"/>
                  <a:pt x="5579" y="19242"/>
                </a:cubicBezTo>
                <a:cubicBezTo>
                  <a:pt x="5460" y="19499"/>
                  <a:pt x="5321" y="19797"/>
                  <a:pt x="5301" y="19856"/>
                </a:cubicBezTo>
                <a:cubicBezTo>
                  <a:pt x="5281" y="19916"/>
                  <a:pt x="5281" y="19975"/>
                  <a:pt x="5301" y="20015"/>
                </a:cubicBezTo>
                <a:cubicBezTo>
                  <a:pt x="5321" y="20074"/>
                  <a:pt x="5360" y="20114"/>
                  <a:pt x="5400" y="20153"/>
                </a:cubicBezTo>
                <a:cubicBezTo>
                  <a:pt x="5460" y="20173"/>
                  <a:pt x="5519" y="20193"/>
                  <a:pt x="5559" y="20173"/>
                </a:cubicBezTo>
                <a:cubicBezTo>
                  <a:pt x="5618" y="20173"/>
                  <a:pt x="5678" y="20134"/>
                  <a:pt x="5698" y="20094"/>
                </a:cubicBezTo>
                <a:cubicBezTo>
                  <a:pt x="5738" y="20034"/>
                  <a:pt x="5916" y="19777"/>
                  <a:pt x="6095" y="19539"/>
                </a:cubicBezTo>
                <a:cubicBezTo>
                  <a:pt x="6234" y="19618"/>
                  <a:pt x="6353" y="19678"/>
                  <a:pt x="6492" y="19737"/>
                </a:cubicBezTo>
                <a:cubicBezTo>
                  <a:pt x="6393" y="20015"/>
                  <a:pt x="6293" y="20312"/>
                  <a:pt x="6274" y="20371"/>
                </a:cubicBezTo>
                <a:cubicBezTo>
                  <a:pt x="6254" y="20431"/>
                  <a:pt x="6274" y="20490"/>
                  <a:pt x="6293" y="20550"/>
                </a:cubicBezTo>
                <a:cubicBezTo>
                  <a:pt x="6313" y="20589"/>
                  <a:pt x="6353" y="20629"/>
                  <a:pt x="6413" y="20649"/>
                </a:cubicBezTo>
                <a:cubicBezTo>
                  <a:pt x="6472" y="20688"/>
                  <a:pt x="6512" y="20688"/>
                  <a:pt x="6571" y="20669"/>
                </a:cubicBezTo>
                <a:cubicBezTo>
                  <a:pt x="6631" y="20649"/>
                  <a:pt x="6671" y="20629"/>
                  <a:pt x="6710" y="20570"/>
                </a:cubicBezTo>
                <a:cubicBezTo>
                  <a:pt x="6730" y="20510"/>
                  <a:pt x="6889" y="20233"/>
                  <a:pt x="7028" y="19995"/>
                </a:cubicBezTo>
                <a:cubicBezTo>
                  <a:pt x="7167" y="20034"/>
                  <a:pt x="7306" y="20094"/>
                  <a:pt x="7445" y="20153"/>
                </a:cubicBezTo>
                <a:cubicBezTo>
                  <a:pt x="7385" y="20431"/>
                  <a:pt x="7326" y="20728"/>
                  <a:pt x="7306" y="20807"/>
                </a:cubicBezTo>
                <a:cubicBezTo>
                  <a:pt x="7286" y="20847"/>
                  <a:pt x="7306" y="20906"/>
                  <a:pt x="7326" y="20966"/>
                </a:cubicBezTo>
                <a:cubicBezTo>
                  <a:pt x="7365" y="21006"/>
                  <a:pt x="7405" y="21045"/>
                  <a:pt x="7465" y="21065"/>
                </a:cubicBezTo>
                <a:cubicBezTo>
                  <a:pt x="7524" y="21085"/>
                  <a:pt x="7584" y="21085"/>
                  <a:pt x="7624" y="21065"/>
                </a:cubicBezTo>
                <a:cubicBezTo>
                  <a:pt x="7683" y="21045"/>
                  <a:pt x="7723" y="21006"/>
                  <a:pt x="7743" y="20946"/>
                </a:cubicBezTo>
                <a:cubicBezTo>
                  <a:pt x="7782" y="20887"/>
                  <a:pt x="7901" y="20589"/>
                  <a:pt x="8021" y="20332"/>
                </a:cubicBezTo>
                <a:cubicBezTo>
                  <a:pt x="8160" y="20371"/>
                  <a:pt x="8299" y="20411"/>
                  <a:pt x="8438" y="20451"/>
                </a:cubicBezTo>
                <a:cubicBezTo>
                  <a:pt x="8418" y="20728"/>
                  <a:pt x="8378" y="21045"/>
                  <a:pt x="8378" y="21105"/>
                </a:cubicBezTo>
                <a:cubicBezTo>
                  <a:pt x="8358" y="21164"/>
                  <a:pt x="8378" y="21223"/>
                  <a:pt x="8418" y="21263"/>
                </a:cubicBezTo>
                <a:cubicBezTo>
                  <a:pt x="8457" y="21303"/>
                  <a:pt x="8497" y="21342"/>
                  <a:pt x="8557" y="21362"/>
                </a:cubicBezTo>
                <a:cubicBezTo>
                  <a:pt x="8616" y="21362"/>
                  <a:pt x="8676" y="21362"/>
                  <a:pt x="8715" y="21323"/>
                </a:cubicBezTo>
                <a:cubicBezTo>
                  <a:pt x="8775" y="21303"/>
                  <a:pt x="8815" y="21263"/>
                  <a:pt x="8835" y="21204"/>
                </a:cubicBezTo>
                <a:cubicBezTo>
                  <a:pt x="8854" y="21144"/>
                  <a:pt x="8934" y="20847"/>
                  <a:pt x="9033" y="20570"/>
                </a:cubicBezTo>
                <a:cubicBezTo>
                  <a:pt x="9172" y="20589"/>
                  <a:pt x="9311" y="20609"/>
                  <a:pt x="9470" y="20629"/>
                </a:cubicBezTo>
                <a:cubicBezTo>
                  <a:pt x="9470" y="20926"/>
                  <a:pt x="9470" y="21243"/>
                  <a:pt x="9470" y="21303"/>
                </a:cubicBezTo>
                <a:cubicBezTo>
                  <a:pt x="9470" y="21362"/>
                  <a:pt x="9490" y="21422"/>
                  <a:pt x="9529" y="21461"/>
                </a:cubicBezTo>
                <a:cubicBezTo>
                  <a:pt x="9569" y="21501"/>
                  <a:pt x="9609" y="21521"/>
                  <a:pt x="9668" y="21541"/>
                </a:cubicBezTo>
                <a:cubicBezTo>
                  <a:pt x="9728" y="21541"/>
                  <a:pt x="9788" y="21521"/>
                  <a:pt x="9827" y="21501"/>
                </a:cubicBezTo>
                <a:cubicBezTo>
                  <a:pt x="9867" y="21461"/>
                  <a:pt x="9907" y="21422"/>
                  <a:pt x="9926" y="21362"/>
                </a:cubicBezTo>
                <a:cubicBezTo>
                  <a:pt x="9946" y="21283"/>
                  <a:pt x="10006" y="20986"/>
                  <a:pt x="10065" y="20708"/>
                </a:cubicBezTo>
                <a:cubicBezTo>
                  <a:pt x="10204" y="20708"/>
                  <a:pt x="10363" y="20708"/>
                  <a:pt x="10502" y="20728"/>
                </a:cubicBezTo>
                <a:cubicBezTo>
                  <a:pt x="10522" y="21006"/>
                  <a:pt x="10562" y="21323"/>
                  <a:pt x="10562" y="21382"/>
                </a:cubicBezTo>
                <a:cubicBezTo>
                  <a:pt x="10582" y="21441"/>
                  <a:pt x="10601" y="21501"/>
                  <a:pt x="10641" y="21541"/>
                </a:cubicBezTo>
                <a:cubicBezTo>
                  <a:pt x="10681" y="21580"/>
                  <a:pt x="10740" y="21600"/>
                  <a:pt x="10800" y="21600"/>
                </a:cubicBezTo>
                <a:cubicBezTo>
                  <a:pt x="10860" y="21600"/>
                  <a:pt x="10919" y="21560"/>
                  <a:pt x="10959" y="21541"/>
                </a:cubicBezTo>
                <a:cubicBezTo>
                  <a:pt x="10999" y="21501"/>
                  <a:pt x="11018" y="21441"/>
                  <a:pt x="11038" y="21382"/>
                </a:cubicBezTo>
                <a:cubicBezTo>
                  <a:pt x="11038" y="21323"/>
                  <a:pt x="11078" y="21006"/>
                  <a:pt x="11098" y="20728"/>
                </a:cubicBezTo>
                <a:cubicBezTo>
                  <a:pt x="11237" y="20708"/>
                  <a:pt x="11396" y="20708"/>
                  <a:pt x="11535" y="20708"/>
                </a:cubicBezTo>
                <a:cubicBezTo>
                  <a:pt x="11594" y="20986"/>
                  <a:pt x="11654" y="21283"/>
                  <a:pt x="11674" y="21362"/>
                </a:cubicBezTo>
                <a:cubicBezTo>
                  <a:pt x="11693" y="21422"/>
                  <a:pt x="11713" y="21461"/>
                  <a:pt x="11773" y="21501"/>
                </a:cubicBezTo>
                <a:cubicBezTo>
                  <a:pt x="11812" y="21521"/>
                  <a:pt x="11872" y="21541"/>
                  <a:pt x="11932" y="21541"/>
                </a:cubicBezTo>
                <a:cubicBezTo>
                  <a:pt x="11991" y="21521"/>
                  <a:pt x="12031" y="21501"/>
                  <a:pt x="12071" y="21461"/>
                </a:cubicBezTo>
                <a:cubicBezTo>
                  <a:pt x="12110" y="21422"/>
                  <a:pt x="12130" y="21362"/>
                  <a:pt x="12130" y="21303"/>
                </a:cubicBezTo>
                <a:cubicBezTo>
                  <a:pt x="12130" y="21243"/>
                  <a:pt x="12130" y="20926"/>
                  <a:pt x="12130" y="20629"/>
                </a:cubicBezTo>
                <a:cubicBezTo>
                  <a:pt x="12289" y="20609"/>
                  <a:pt x="12428" y="20589"/>
                  <a:pt x="12567" y="20570"/>
                </a:cubicBezTo>
                <a:cubicBezTo>
                  <a:pt x="12666" y="20847"/>
                  <a:pt x="12746" y="21144"/>
                  <a:pt x="12765" y="21204"/>
                </a:cubicBezTo>
                <a:cubicBezTo>
                  <a:pt x="12785" y="21263"/>
                  <a:pt x="12825" y="21303"/>
                  <a:pt x="12885" y="21323"/>
                </a:cubicBezTo>
                <a:cubicBezTo>
                  <a:pt x="12924" y="21362"/>
                  <a:pt x="12984" y="21362"/>
                  <a:pt x="13043" y="21362"/>
                </a:cubicBezTo>
                <a:cubicBezTo>
                  <a:pt x="13103" y="21342"/>
                  <a:pt x="13143" y="21303"/>
                  <a:pt x="13182" y="21263"/>
                </a:cubicBezTo>
                <a:cubicBezTo>
                  <a:pt x="13222" y="21223"/>
                  <a:pt x="13242" y="21164"/>
                  <a:pt x="13222" y="21105"/>
                </a:cubicBezTo>
                <a:cubicBezTo>
                  <a:pt x="13222" y="21045"/>
                  <a:pt x="13182" y="20728"/>
                  <a:pt x="13162" y="20451"/>
                </a:cubicBezTo>
                <a:cubicBezTo>
                  <a:pt x="13301" y="20411"/>
                  <a:pt x="13440" y="20371"/>
                  <a:pt x="13579" y="20332"/>
                </a:cubicBezTo>
                <a:cubicBezTo>
                  <a:pt x="13699" y="20589"/>
                  <a:pt x="13818" y="20887"/>
                  <a:pt x="13857" y="20946"/>
                </a:cubicBezTo>
                <a:cubicBezTo>
                  <a:pt x="13877" y="21006"/>
                  <a:pt x="13917" y="21045"/>
                  <a:pt x="13976" y="21065"/>
                </a:cubicBezTo>
                <a:cubicBezTo>
                  <a:pt x="14016" y="21085"/>
                  <a:pt x="14076" y="21085"/>
                  <a:pt x="14135" y="21065"/>
                </a:cubicBezTo>
                <a:cubicBezTo>
                  <a:pt x="14195" y="21045"/>
                  <a:pt x="14235" y="21006"/>
                  <a:pt x="14274" y="20966"/>
                </a:cubicBezTo>
                <a:cubicBezTo>
                  <a:pt x="14294" y="20906"/>
                  <a:pt x="14314" y="20847"/>
                  <a:pt x="14294" y="20807"/>
                </a:cubicBezTo>
                <a:cubicBezTo>
                  <a:pt x="14274" y="20728"/>
                  <a:pt x="14215" y="20431"/>
                  <a:pt x="14155" y="20153"/>
                </a:cubicBezTo>
                <a:cubicBezTo>
                  <a:pt x="14294" y="20094"/>
                  <a:pt x="14433" y="20034"/>
                  <a:pt x="14572" y="19995"/>
                </a:cubicBezTo>
                <a:cubicBezTo>
                  <a:pt x="14711" y="20233"/>
                  <a:pt x="14870" y="20510"/>
                  <a:pt x="14890" y="20570"/>
                </a:cubicBezTo>
                <a:cubicBezTo>
                  <a:pt x="14929" y="20629"/>
                  <a:pt x="14969" y="20649"/>
                  <a:pt x="15029" y="20669"/>
                </a:cubicBezTo>
                <a:cubicBezTo>
                  <a:pt x="15088" y="20688"/>
                  <a:pt x="15128" y="20688"/>
                  <a:pt x="15187" y="20649"/>
                </a:cubicBezTo>
                <a:cubicBezTo>
                  <a:pt x="15247" y="20629"/>
                  <a:pt x="15287" y="20589"/>
                  <a:pt x="15307" y="20550"/>
                </a:cubicBezTo>
                <a:cubicBezTo>
                  <a:pt x="15326" y="20490"/>
                  <a:pt x="15346" y="20431"/>
                  <a:pt x="15326" y="20371"/>
                </a:cubicBezTo>
                <a:cubicBezTo>
                  <a:pt x="15307" y="20312"/>
                  <a:pt x="15207" y="20015"/>
                  <a:pt x="15108" y="19737"/>
                </a:cubicBezTo>
                <a:cubicBezTo>
                  <a:pt x="15247" y="19678"/>
                  <a:pt x="15366" y="19618"/>
                  <a:pt x="15505" y="19539"/>
                </a:cubicBezTo>
                <a:cubicBezTo>
                  <a:pt x="15684" y="19777"/>
                  <a:pt x="15862" y="20034"/>
                  <a:pt x="15902" y="20094"/>
                </a:cubicBezTo>
                <a:cubicBezTo>
                  <a:pt x="15922" y="20134"/>
                  <a:pt x="15982" y="20173"/>
                  <a:pt x="16041" y="20173"/>
                </a:cubicBezTo>
                <a:cubicBezTo>
                  <a:pt x="16081" y="20193"/>
                  <a:pt x="16140" y="20173"/>
                  <a:pt x="16200" y="20153"/>
                </a:cubicBezTo>
                <a:cubicBezTo>
                  <a:pt x="16240" y="20114"/>
                  <a:pt x="16279" y="20074"/>
                  <a:pt x="16299" y="20015"/>
                </a:cubicBezTo>
                <a:cubicBezTo>
                  <a:pt x="16319" y="19975"/>
                  <a:pt x="16319" y="19916"/>
                  <a:pt x="16299" y="19856"/>
                </a:cubicBezTo>
                <a:cubicBezTo>
                  <a:pt x="16279" y="19797"/>
                  <a:pt x="16140" y="19499"/>
                  <a:pt x="16021" y="19242"/>
                </a:cubicBezTo>
                <a:cubicBezTo>
                  <a:pt x="16140" y="19163"/>
                  <a:pt x="16279" y="19083"/>
                  <a:pt x="16399" y="19004"/>
                </a:cubicBezTo>
                <a:cubicBezTo>
                  <a:pt x="16577" y="19222"/>
                  <a:pt x="16796" y="19460"/>
                  <a:pt x="16835" y="19499"/>
                </a:cubicBezTo>
                <a:cubicBezTo>
                  <a:pt x="16875" y="19539"/>
                  <a:pt x="16935" y="19579"/>
                  <a:pt x="16994" y="19579"/>
                </a:cubicBezTo>
                <a:cubicBezTo>
                  <a:pt x="17034" y="19579"/>
                  <a:pt x="17093" y="19559"/>
                  <a:pt x="17153" y="19539"/>
                </a:cubicBezTo>
                <a:cubicBezTo>
                  <a:pt x="17193" y="19499"/>
                  <a:pt x="17232" y="19440"/>
                  <a:pt x="17232" y="19400"/>
                </a:cubicBezTo>
                <a:cubicBezTo>
                  <a:pt x="17252" y="19341"/>
                  <a:pt x="17252" y="19281"/>
                  <a:pt x="17212" y="19222"/>
                </a:cubicBezTo>
                <a:cubicBezTo>
                  <a:pt x="17173" y="19182"/>
                  <a:pt x="17014" y="18905"/>
                  <a:pt x="16875" y="18647"/>
                </a:cubicBezTo>
                <a:cubicBezTo>
                  <a:pt x="16994" y="18568"/>
                  <a:pt x="17113" y="18469"/>
                  <a:pt x="17212" y="18370"/>
                </a:cubicBezTo>
                <a:cubicBezTo>
                  <a:pt x="17431" y="18568"/>
                  <a:pt x="17669" y="18786"/>
                  <a:pt x="17709" y="18826"/>
                </a:cubicBezTo>
                <a:cubicBezTo>
                  <a:pt x="17749" y="18865"/>
                  <a:pt x="17808" y="18885"/>
                  <a:pt x="17868" y="18885"/>
                </a:cubicBezTo>
                <a:cubicBezTo>
                  <a:pt x="17927" y="18885"/>
                  <a:pt x="17987" y="18865"/>
                  <a:pt x="18026" y="18826"/>
                </a:cubicBezTo>
                <a:cubicBezTo>
                  <a:pt x="18066" y="18786"/>
                  <a:pt x="18086" y="18727"/>
                  <a:pt x="18106" y="18667"/>
                </a:cubicBezTo>
                <a:cubicBezTo>
                  <a:pt x="18106" y="18628"/>
                  <a:pt x="18086" y="18568"/>
                  <a:pt x="18066" y="18509"/>
                </a:cubicBezTo>
                <a:cubicBezTo>
                  <a:pt x="18026" y="18469"/>
                  <a:pt x="17828" y="18211"/>
                  <a:pt x="17669" y="17974"/>
                </a:cubicBezTo>
                <a:cubicBezTo>
                  <a:pt x="17768" y="17874"/>
                  <a:pt x="17868" y="17775"/>
                  <a:pt x="17967" y="17657"/>
                </a:cubicBezTo>
                <a:cubicBezTo>
                  <a:pt x="18205" y="17835"/>
                  <a:pt x="18463" y="18013"/>
                  <a:pt x="18523" y="18053"/>
                </a:cubicBezTo>
                <a:cubicBezTo>
                  <a:pt x="18562" y="18092"/>
                  <a:pt x="18622" y="18112"/>
                  <a:pt x="18682" y="18092"/>
                </a:cubicBezTo>
                <a:cubicBezTo>
                  <a:pt x="18721" y="18092"/>
                  <a:pt x="18781" y="18073"/>
                  <a:pt x="18821" y="18013"/>
                </a:cubicBezTo>
                <a:cubicBezTo>
                  <a:pt x="18860" y="17974"/>
                  <a:pt x="18880" y="17914"/>
                  <a:pt x="18880" y="17874"/>
                </a:cubicBezTo>
                <a:cubicBezTo>
                  <a:pt x="18880" y="17815"/>
                  <a:pt x="18860" y="17756"/>
                  <a:pt x="18821" y="17716"/>
                </a:cubicBezTo>
                <a:cubicBezTo>
                  <a:pt x="18781" y="17657"/>
                  <a:pt x="18562" y="17439"/>
                  <a:pt x="18364" y="17221"/>
                </a:cubicBezTo>
                <a:cubicBezTo>
                  <a:pt x="18463" y="17102"/>
                  <a:pt x="18562" y="16983"/>
                  <a:pt x="18662" y="16864"/>
                </a:cubicBezTo>
                <a:cubicBezTo>
                  <a:pt x="18900" y="17022"/>
                  <a:pt x="19178" y="17181"/>
                  <a:pt x="19237" y="17221"/>
                </a:cubicBezTo>
                <a:cubicBezTo>
                  <a:pt x="19277" y="17240"/>
                  <a:pt x="19337" y="17240"/>
                  <a:pt x="19396" y="17240"/>
                </a:cubicBezTo>
                <a:cubicBezTo>
                  <a:pt x="19456" y="17221"/>
                  <a:pt x="19496" y="17181"/>
                  <a:pt x="19535" y="17141"/>
                </a:cubicBezTo>
                <a:cubicBezTo>
                  <a:pt x="19575" y="17102"/>
                  <a:pt x="19575" y="17042"/>
                  <a:pt x="19575" y="16983"/>
                </a:cubicBezTo>
                <a:cubicBezTo>
                  <a:pt x="19575" y="16923"/>
                  <a:pt x="19555" y="16884"/>
                  <a:pt x="19515" y="16844"/>
                </a:cubicBezTo>
                <a:cubicBezTo>
                  <a:pt x="19456" y="16785"/>
                  <a:pt x="19218" y="16586"/>
                  <a:pt x="18999" y="16388"/>
                </a:cubicBezTo>
                <a:cubicBezTo>
                  <a:pt x="19079" y="16269"/>
                  <a:pt x="19178" y="16150"/>
                  <a:pt x="19237" y="16012"/>
                </a:cubicBezTo>
                <a:cubicBezTo>
                  <a:pt x="19515" y="16131"/>
                  <a:pt x="19793" y="16269"/>
                  <a:pt x="19853" y="16289"/>
                </a:cubicBezTo>
                <a:cubicBezTo>
                  <a:pt x="19912" y="16329"/>
                  <a:pt x="19972" y="16329"/>
                  <a:pt x="20012" y="16309"/>
                </a:cubicBezTo>
                <a:cubicBezTo>
                  <a:pt x="20071" y="16289"/>
                  <a:pt x="20111" y="16250"/>
                  <a:pt x="20151" y="16190"/>
                </a:cubicBezTo>
                <a:cubicBezTo>
                  <a:pt x="20171" y="16150"/>
                  <a:pt x="20190" y="16091"/>
                  <a:pt x="20171" y="16032"/>
                </a:cubicBezTo>
                <a:cubicBezTo>
                  <a:pt x="20171" y="15972"/>
                  <a:pt x="20131" y="15932"/>
                  <a:pt x="20091" y="15893"/>
                </a:cubicBezTo>
                <a:cubicBezTo>
                  <a:pt x="20032" y="15853"/>
                  <a:pt x="19774" y="15675"/>
                  <a:pt x="19535" y="15497"/>
                </a:cubicBezTo>
                <a:cubicBezTo>
                  <a:pt x="19615" y="15378"/>
                  <a:pt x="19674" y="15239"/>
                  <a:pt x="19754" y="15100"/>
                </a:cubicBezTo>
                <a:cubicBezTo>
                  <a:pt x="20032" y="15199"/>
                  <a:pt x="20329" y="15298"/>
                  <a:pt x="20389" y="15318"/>
                </a:cubicBezTo>
                <a:cubicBezTo>
                  <a:pt x="20429" y="15338"/>
                  <a:pt x="20488" y="15338"/>
                  <a:pt x="20548" y="15298"/>
                </a:cubicBezTo>
                <a:cubicBezTo>
                  <a:pt x="20587" y="15279"/>
                  <a:pt x="20627" y="15239"/>
                  <a:pt x="20667" y="15179"/>
                </a:cubicBezTo>
                <a:cubicBezTo>
                  <a:pt x="20687" y="15140"/>
                  <a:pt x="20687" y="15080"/>
                  <a:pt x="20667" y="15021"/>
                </a:cubicBezTo>
                <a:cubicBezTo>
                  <a:pt x="20647" y="14961"/>
                  <a:pt x="20627" y="14922"/>
                  <a:pt x="20568" y="14902"/>
                </a:cubicBezTo>
                <a:cubicBezTo>
                  <a:pt x="20508" y="14862"/>
                  <a:pt x="20250" y="14704"/>
                  <a:pt x="19992" y="14565"/>
                </a:cubicBezTo>
                <a:cubicBezTo>
                  <a:pt x="20051" y="14426"/>
                  <a:pt x="20091" y="14288"/>
                  <a:pt x="20151" y="14149"/>
                </a:cubicBezTo>
                <a:cubicBezTo>
                  <a:pt x="20429" y="14208"/>
                  <a:pt x="20746" y="14288"/>
                  <a:pt x="20806" y="14288"/>
                </a:cubicBezTo>
                <a:cubicBezTo>
                  <a:pt x="20865" y="14308"/>
                  <a:pt x="20925" y="14288"/>
                  <a:pt x="20965" y="14268"/>
                </a:cubicBezTo>
                <a:cubicBezTo>
                  <a:pt x="21004" y="14228"/>
                  <a:pt x="21044" y="14189"/>
                  <a:pt x="21064" y="14129"/>
                </a:cubicBezTo>
                <a:cubicBezTo>
                  <a:pt x="21084" y="14070"/>
                  <a:pt x="21084" y="14010"/>
                  <a:pt x="21064" y="13971"/>
                </a:cubicBezTo>
                <a:cubicBezTo>
                  <a:pt x="21044" y="13911"/>
                  <a:pt x="21004" y="13872"/>
                  <a:pt x="20945" y="13852"/>
                </a:cubicBezTo>
                <a:cubicBezTo>
                  <a:pt x="20885" y="13832"/>
                  <a:pt x="20587" y="13693"/>
                  <a:pt x="20329" y="13594"/>
                </a:cubicBezTo>
                <a:cubicBezTo>
                  <a:pt x="20369" y="13436"/>
                  <a:pt x="20409" y="13297"/>
                  <a:pt x="20449" y="13158"/>
                </a:cubicBezTo>
                <a:cubicBezTo>
                  <a:pt x="20726" y="13178"/>
                  <a:pt x="21044" y="13218"/>
                  <a:pt x="21104" y="13237"/>
                </a:cubicBezTo>
                <a:cubicBezTo>
                  <a:pt x="21163" y="13237"/>
                  <a:pt x="21223" y="13218"/>
                  <a:pt x="21262" y="13178"/>
                </a:cubicBezTo>
                <a:cubicBezTo>
                  <a:pt x="21322" y="13158"/>
                  <a:pt x="21342" y="13099"/>
                  <a:pt x="21362" y="13039"/>
                </a:cubicBezTo>
                <a:cubicBezTo>
                  <a:pt x="21362" y="12980"/>
                  <a:pt x="21362" y="12920"/>
                  <a:pt x="21342" y="12881"/>
                </a:cubicBezTo>
                <a:cubicBezTo>
                  <a:pt x="21302" y="12821"/>
                  <a:pt x="21262" y="12782"/>
                  <a:pt x="21203" y="12782"/>
                </a:cubicBezTo>
                <a:cubicBezTo>
                  <a:pt x="21143" y="12762"/>
                  <a:pt x="20846" y="12663"/>
                  <a:pt x="20568" y="12564"/>
                </a:cubicBezTo>
                <a:cubicBezTo>
                  <a:pt x="20587" y="12425"/>
                  <a:pt x="20627" y="12286"/>
                  <a:pt x="20647" y="12128"/>
                </a:cubicBezTo>
                <a:cubicBezTo>
                  <a:pt x="20925" y="12128"/>
                  <a:pt x="21243" y="12128"/>
                  <a:pt x="21302" y="12128"/>
                </a:cubicBezTo>
                <a:cubicBezTo>
                  <a:pt x="21362" y="12148"/>
                  <a:pt x="21421" y="12108"/>
                  <a:pt x="21461" y="12068"/>
                </a:cubicBezTo>
                <a:cubicBezTo>
                  <a:pt x="21501" y="12029"/>
                  <a:pt x="21521" y="11989"/>
                  <a:pt x="21540" y="11930"/>
                </a:cubicBezTo>
                <a:cubicBezTo>
                  <a:pt x="21540" y="11870"/>
                  <a:pt x="21521" y="11811"/>
                  <a:pt x="21501" y="11771"/>
                </a:cubicBezTo>
                <a:cubicBezTo>
                  <a:pt x="21461" y="11712"/>
                  <a:pt x="21421" y="11692"/>
                  <a:pt x="21362" y="11672"/>
                </a:cubicBezTo>
                <a:cubicBezTo>
                  <a:pt x="21302" y="11652"/>
                  <a:pt x="20985" y="11593"/>
                  <a:pt x="20707" y="11533"/>
                </a:cubicBezTo>
                <a:cubicBezTo>
                  <a:pt x="20707" y="11394"/>
                  <a:pt x="20726" y="11236"/>
                  <a:pt x="20726" y="11097"/>
                </a:cubicBezTo>
                <a:cubicBezTo>
                  <a:pt x="21004" y="11058"/>
                  <a:pt x="21322" y="11038"/>
                  <a:pt x="21401" y="11038"/>
                </a:cubicBezTo>
                <a:close/>
                <a:moveTo>
                  <a:pt x="10800" y="19400"/>
                </a:moveTo>
                <a:cubicBezTo>
                  <a:pt x="6055" y="19400"/>
                  <a:pt x="2204" y="15556"/>
                  <a:pt x="2204" y="10800"/>
                </a:cubicBezTo>
                <a:cubicBezTo>
                  <a:pt x="2204" y="6044"/>
                  <a:pt x="6055" y="2200"/>
                  <a:pt x="10800" y="2200"/>
                </a:cubicBezTo>
                <a:cubicBezTo>
                  <a:pt x="15545" y="2200"/>
                  <a:pt x="19396" y="6044"/>
                  <a:pt x="19396" y="10800"/>
                </a:cubicBezTo>
                <a:cubicBezTo>
                  <a:pt x="19396" y="15556"/>
                  <a:pt x="15545" y="19400"/>
                  <a:pt x="10800" y="1940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>
            <a:solidFill>
              <a:schemeClr val="accent1">
                <a:lumOff val="44000"/>
              </a:schemeClr>
            </a:solidFill>
          </a:ln>
          <a:effectLst>
            <a:outerShdw sx="100000" sy="100000" kx="0" ky="0" algn="b" rotWithShape="0" blurRad="393700" dist="381000" dir="27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1296" name="Group 21"/>
          <p:cNvGrpSpPr/>
          <p:nvPr/>
        </p:nvGrpSpPr>
        <p:grpSpPr>
          <a:xfrm>
            <a:off x="2547306" y="1649501"/>
            <a:ext cx="760414" cy="2366962"/>
            <a:chOff x="0" y="0"/>
            <a:chExt cx="760412" cy="2366961"/>
          </a:xfrm>
        </p:grpSpPr>
        <p:sp>
          <p:nvSpPr>
            <p:cNvPr id="1294" name="Freeform 5"/>
            <p:cNvSpPr/>
            <p:nvPr/>
          </p:nvSpPr>
          <p:spPr>
            <a:xfrm>
              <a:off x="3217" y="0"/>
              <a:ext cx="757195" cy="118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1890" y="0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A6A6A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95" name="Freeform 6"/>
            <p:cNvSpPr/>
            <p:nvPr/>
          </p:nvSpPr>
          <p:spPr>
            <a:xfrm>
              <a:off x="0" y="1182686"/>
              <a:ext cx="760413" cy="1184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" y="21600"/>
                  </a:moveTo>
                  <a:lnTo>
                    <a:pt x="11931" y="21600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noFill/>
            <a:ln w="3175" cap="flat">
              <a:solidFill>
                <a:srgbClr val="A6A6A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aphicFrame>
        <p:nvGraphicFramePr>
          <p:cNvPr id="1297" name="Chart 9"/>
          <p:cNvGraphicFramePr/>
          <p:nvPr/>
        </p:nvGraphicFramePr>
        <p:xfrm>
          <a:off x="1644718" y="1212221"/>
          <a:ext cx="889890" cy="88989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298" name="Text Box 7"/>
          <p:cNvSpPr txBox="1"/>
          <p:nvPr/>
        </p:nvSpPr>
        <p:spPr>
          <a:xfrm>
            <a:off x="1834840" y="1480193"/>
            <a:ext cx="509644" cy="350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 algn="ctr" defTabSz="1088204">
              <a:defRPr spc="-150" sz="2000"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90%</a:t>
            </a:r>
          </a:p>
        </p:txBody>
      </p:sp>
      <p:graphicFrame>
        <p:nvGraphicFramePr>
          <p:cNvPr id="1299" name="Chart 11"/>
          <p:cNvGraphicFramePr/>
          <p:nvPr/>
        </p:nvGraphicFramePr>
        <p:xfrm>
          <a:off x="1644716" y="2387243"/>
          <a:ext cx="889890" cy="88989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1300" name="Text Box 7"/>
          <p:cNvSpPr txBox="1"/>
          <p:nvPr/>
        </p:nvSpPr>
        <p:spPr>
          <a:xfrm>
            <a:off x="1834839" y="2655216"/>
            <a:ext cx="509644" cy="350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 algn="ctr" defTabSz="1088204">
              <a:defRPr spc="-150" sz="2000"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45%</a:t>
            </a:r>
          </a:p>
        </p:txBody>
      </p:sp>
      <p:graphicFrame>
        <p:nvGraphicFramePr>
          <p:cNvPr id="1301" name="Chart 13"/>
          <p:cNvGraphicFramePr/>
          <p:nvPr/>
        </p:nvGraphicFramePr>
        <p:xfrm>
          <a:off x="1644715" y="3571517"/>
          <a:ext cx="889890" cy="88989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1302" name="Text Box 7"/>
          <p:cNvSpPr txBox="1"/>
          <p:nvPr/>
        </p:nvSpPr>
        <p:spPr>
          <a:xfrm>
            <a:off x="1834839" y="3839490"/>
            <a:ext cx="509643" cy="350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 algn="ctr" defTabSz="1088204">
              <a:defRPr spc="-150" sz="2000"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20%</a:t>
            </a:r>
          </a:p>
        </p:txBody>
      </p:sp>
      <p:graphicFrame>
        <p:nvGraphicFramePr>
          <p:cNvPr id="1303" name="Chart 15"/>
          <p:cNvGraphicFramePr/>
          <p:nvPr/>
        </p:nvGraphicFramePr>
        <p:xfrm>
          <a:off x="6598608" y="1212221"/>
          <a:ext cx="889890" cy="88989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6"/>
          </a:graphicData>
        </a:graphic>
      </p:graphicFrame>
      <p:sp>
        <p:nvSpPr>
          <p:cNvPr id="1304" name="Text Box 7"/>
          <p:cNvSpPr txBox="1"/>
          <p:nvPr/>
        </p:nvSpPr>
        <p:spPr>
          <a:xfrm>
            <a:off x="6788731" y="1480193"/>
            <a:ext cx="509643" cy="350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 algn="ctr" defTabSz="1088204">
              <a:defRPr spc="-150" sz="2000"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12%</a:t>
            </a:r>
          </a:p>
        </p:txBody>
      </p:sp>
      <p:graphicFrame>
        <p:nvGraphicFramePr>
          <p:cNvPr id="1305" name="Chart 17"/>
          <p:cNvGraphicFramePr/>
          <p:nvPr/>
        </p:nvGraphicFramePr>
        <p:xfrm>
          <a:off x="6598608" y="2387243"/>
          <a:ext cx="889890" cy="88989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7"/>
          </a:graphicData>
        </a:graphic>
      </p:graphicFrame>
      <p:sp>
        <p:nvSpPr>
          <p:cNvPr id="1306" name="Text Box 7"/>
          <p:cNvSpPr txBox="1"/>
          <p:nvPr/>
        </p:nvSpPr>
        <p:spPr>
          <a:xfrm>
            <a:off x="6788730" y="2655216"/>
            <a:ext cx="509643" cy="350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 algn="ctr" defTabSz="1088204">
              <a:defRPr spc="-150" sz="2000"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50%</a:t>
            </a:r>
          </a:p>
        </p:txBody>
      </p:sp>
      <p:graphicFrame>
        <p:nvGraphicFramePr>
          <p:cNvPr id="1307" name="Chart 19"/>
          <p:cNvGraphicFramePr/>
          <p:nvPr/>
        </p:nvGraphicFramePr>
        <p:xfrm>
          <a:off x="6598606" y="3571517"/>
          <a:ext cx="889890" cy="88989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8"/>
          </a:graphicData>
        </a:graphic>
      </p:graphicFrame>
      <p:sp>
        <p:nvSpPr>
          <p:cNvPr id="1308" name="Text Box 7"/>
          <p:cNvSpPr txBox="1"/>
          <p:nvPr/>
        </p:nvSpPr>
        <p:spPr>
          <a:xfrm>
            <a:off x="6788730" y="3839490"/>
            <a:ext cx="509643" cy="350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 algn="ctr" defTabSz="1088204">
              <a:defRPr spc="-150" sz="2000"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15%</a:t>
            </a:r>
          </a:p>
        </p:txBody>
      </p:sp>
      <p:grpSp>
        <p:nvGrpSpPr>
          <p:cNvPr id="1311" name="Group 22"/>
          <p:cNvGrpSpPr/>
          <p:nvPr/>
        </p:nvGrpSpPr>
        <p:grpSpPr>
          <a:xfrm>
            <a:off x="5787066" y="1650057"/>
            <a:ext cx="798840" cy="2366962"/>
            <a:chOff x="0" y="0"/>
            <a:chExt cx="798839" cy="2366961"/>
          </a:xfrm>
        </p:grpSpPr>
        <p:sp>
          <p:nvSpPr>
            <p:cNvPr id="1309" name="Freeform 5"/>
            <p:cNvSpPr/>
            <p:nvPr/>
          </p:nvSpPr>
          <p:spPr>
            <a:xfrm flipH="1">
              <a:off x="1" y="0"/>
              <a:ext cx="795459" cy="118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1890" y="0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A6A6A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10" name="Freeform 6"/>
            <p:cNvSpPr/>
            <p:nvPr/>
          </p:nvSpPr>
          <p:spPr>
            <a:xfrm flipH="1">
              <a:off x="-1" y="1182686"/>
              <a:ext cx="798841" cy="1184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" y="21600"/>
                  </a:moveTo>
                  <a:lnTo>
                    <a:pt x="11931" y="21600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noFill/>
            <a:ln w="3175" cap="flat">
              <a:solidFill>
                <a:srgbClr val="A6A6A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312" name="Text Box 10"/>
          <p:cNvSpPr txBox="1"/>
          <p:nvPr/>
        </p:nvSpPr>
        <p:spPr>
          <a:xfrm>
            <a:off x="228600" y="1116898"/>
            <a:ext cx="1275100" cy="1010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defTabSz="1088204">
              <a:lnSpc>
                <a:spcPct val="200000"/>
              </a:lnSpc>
              <a:defRPr b="1" sz="1200">
                <a:latin typeface="Open Sans"/>
                <a:ea typeface="Open Sans"/>
                <a:cs typeface="Open Sans"/>
                <a:sym typeface="Open Sans"/>
              </a:defRPr>
            </a:pPr>
            <a:r>
              <a:t>输入您的标题</a:t>
            </a:r>
          </a:p>
          <a:p>
            <a:pPr algn="r" defTabSz="1088204">
              <a:defRPr sz="1000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输入您的标题输入您的标题输入您的标题 输入您的内容 </a:t>
            </a:r>
          </a:p>
        </p:txBody>
      </p:sp>
      <p:sp>
        <p:nvSpPr>
          <p:cNvPr id="1313" name="Text Box 10"/>
          <p:cNvSpPr txBox="1"/>
          <p:nvPr/>
        </p:nvSpPr>
        <p:spPr>
          <a:xfrm>
            <a:off x="7640301" y="1116898"/>
            <a:ext cx="1275100" cy="1010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defTabSz="1088204">
              <a:lnSpc>
                <a:spcPct val="200000"/>
              </a:lnSpc>
              <a:defRPr b="1" sz="1200">
                <a:latin typeface="Open Sans"/>
                <a:ea typeface="Open Sans"/>
                <a:cs typeface="Open Sans"/>
                <a:sym typeface="Open Sans"/>
              </a:defRPr>
            </a:pPr>
            <a:r>
              <a:t>输入您的标题</a:t>
            </a:r>
          </a:p>
          <a:p>
            <a:pPr defTabSz="1088204">
              <a:defRPr sz="1000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输入您的标题输入您的标题输入您的标题 输入您的内容 </a:t>
            </a:r>
          </a:p>
        </p:txBody>
      </p:sp>
      <p:sp>
        <p:nvSpPr>
          <p:cNvPr id="1314" name="Text Box 10"/>
          <p:cNvSpPr txBox="1"/>
          <p:nvPr/>
        </p:nvSpPr>
        <p:spPr>
          <a:xfrm>
            <a:off x="228600" y="2281104"/>
            <a:ext cx="1275100" cy="1010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defTabSz="1088204">
              <a:lnSpc>
                <a:spcPct val="200000"/>
              </a:lnSpc>
              <a:defRPr b="1" sz="1200">
                <a:latin typeface="Open Sans"/>
                <a:ea typeface="Open Sans"/>
                <a:cs typeface="Open Sans"/>
                <a:sym typeface="Open Sans"/>
              </a:defRPr>
            </a:pPr>
            <a:r>
              <a:t>输入您的标题</a:t>
            </a:r>
          </a:p>
          <a:p>
            <a:pPr algn="r" defTabSz="1088204">
              <a:defRPr sz="1000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输入您的标题输入您的标题输入您的标题 输入您的内容 </a:t>
            </a:r>
          </a:p>
        </p:txBody>
      </p:sp>
      <p:sp>
        <p:nvSpPr>
          <p:cNvPr id="1315" name="Text Box 10"/>
          <p:cNvSpPr txBox="1"/>
          <p:nvPr/>
        </p:nvSpPr>
        <p:spPr>
          <a:xfrm>
            <a:off x="228600" y="3566895"/>
            <a:ext cx="1275100" cy="1010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defTabSz="1088204">
              <a:lnSpc>
                <a:spcPct val="200000"/>
              </a:lnSpc>
              <a:defRPr b="1" sz="1200">
                <a:latin typeface="Open Sans"/>
                <a:ea typeface="Open Sans"/>
                <a:cs typeface="Open Sans"/>
                <a:sym typeface="Open Sans"/>
              </a:defRPr>
            </a:pPr>
            <a:r>
              <a:t>输入您的标题</a:t>
            </a:r>
          </a:p>
          <a:p>
            <a:pPr algn="r" defTabSz="1088204">
              <a:defRPr sz="1000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输入您的标题输入您的标题输入您的标题 输入您的内容 </a:t>
            </a:r>
          </a:p>
        </p:txBody>
      </p:sp>
      <p:sp>
        <p:nvSpPr>
          <p:cNvPr id="1316" name="Text Box 10"/>
          <p:cNvSpPr txBox="1"/>
          <p:nvPr/>
        </p:nvSpPr>
        <p:spPr>
          <a:xfrm>
            <a:off x="7640301" y="2294867"/>
            <a:ext cx="1275100" cy="1010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defTabSz="1088204">
              <a:lnSpc>
                <a:spcPct val="200000"/>
              </a:lnSpc>
              <a:defRPr b="1" sz="1200">
                <a:latin typeface="Open Sans"/>
                <a:ea typeface="Open Sans"/>
                <a:cs typeface="Open Sans"/>
                <a:sym typeface="Open Sans"/>
              </a:defRPr>
            </a:pPr>
            <a:r>
              <a:t>输入您的标题</a:t>
            </a:r>
          </a:p>
          <a:p>
            <a:pPr defTabSz="1088204">
              <a:defRPr sz="1000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输入您的标题输入您的标题输入您的标题 输入您的内容 </a:t>
            </a:r>
          </a:p>
        </p:txBody>
      </p:sp>
      <p:sp>
        <p:nvSpPr>
          <p:cNvPr id="1317" name="Text Box 10"/>
          <p:cNvSpPr txBox="1"/>
          <p:nvPr/>
        </p:nvSpPr>
        <p:spPr>
          <a:xfrm>
            <a:off x="7640301" y="3580658"/>
            <a:ext cx="1275100" cy="1010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defTabSz="1088204">
              <a:lnSpc>
                <a:spcPct val="200000"/>
              </a:lnSpc>
              <a:defRPr b="1" sz="1200">
                <a:latin typeface="Open Sans"/>
                <a:ea typeface="Open Sans"/>
                <a:cs typeface="Open Sans"/>
                <a:sym typeface="Open Sans"/>
              </a:defRPr>
            </a:pPr>
            <a:r>
              <a:t>输入您的标题</a:t>
            </a:r>
          </a:p>
          <a:p>
            <a:pPr defTabSz="1088204">
              <a:defRPr sz="1000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输入您的标题输入您的标题输入您的标题 输入您的内容 </a:t>
            </a:r>
          </a:p>
        </p:txBody>
      </p:sp>
      <p:sp>
        <p:nvSpPr>
          <p:cNvPr id="1318" name="Freeform 55"/>
          <p:cNvSpPr/>
          <p:nvPr/>
        </p:nvSpPr>
        <p:spPr>
          <a:xfrm>
            <a:off x="4114371" y="2179570"/>
            <a:ext cx="888052" cy="951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02" h="21600" fill="norm" stroke="1" extrusionOk="0">
                <a:moveTo>
                  <a:pt x="13731" y="14720"/>
                </a:moveTo>
                <a:cubicBezTo>
                  <a:pt x="21433" y="10080"/>
                  <a:pt x="21098" y="4160"/>
                  <a:pt x="21098" y="4160"/>
                </a:cubicBezTo>
                <a:cubicBezTo>
                  <a:pt x="21098" y="3360"/>
                  <a:pt x="21098" y="3360"/>
                  <a:pt x="21098" y="3360"/>
                </a:cubicBezTo>
                <a:cubicBezTo>
                  <a:pt x="21098" y="3360"/>
                  <a:pt x="21266" y="1600"/>
                  <a:pt x="19424" y="1600"/>
                </a:cubicBezTo>
                <a:cubicBezTo>
                  <a:pt x="18921" y="1600"/>
                  <a:pt x="18586" y="1600"/>
                  <a:pt x="18586" y="1600"/>
                </a:cubicBezTo>
                <a:cubicBezTo>
                  <a:pt x="17749" y="1600"/>
                  <a:pt x="17749" y="2560"/>
                  <a:pt x="17749" y="2560"/>
                </a:cubicBezTo>
                <a:cubicBezTo>
                  <a:pt x="17749" y="2560"/>
                  <a:pt x="17247" y="2560"/>
                  <a:pt x="16745" y="2560"/>
                </a:cubicBezTo>
                <a:cubicBezTo>
                  <a:pt x="16745" y="1920"/>
                  <a:pt x="16745" y="0"/>
                  <a:pt x="16745" y="0"/>
                </a:cubicBezTo>
                <a:cubicBezTo>
                  <a:pt x="9210" y="1120"/>
                  <a:pt x="4354" y="0"/>
                  <a:pt x="4354" y="0"/>
                </a:cubicBezTo>
                <a:cubicBezTo>
                  <a:pt x="4354" y="2560"/>
                  <a:pt x="4354" y="2560"/>
                  <a:pt x="4354" y="2560"/>
                </a:cubicBezTo>
                <a:cubicBezTo>
                  <a:pt x="3684" y="2560"/>
                  <a:pt x="3517" y="2560"/>
                  <a:pt x="3517" y="2560"/>
                </a:cubicBezTo>
                <a:cubicBezTo>
                  <a:pt x="3517" y="2560"/>
                  <a:pt x="3517" y="1600"/>
                  <a:pt x="2680" y="1600"/>
                </a:cubicBezTo>
                <a:cubicBezTo>
                  <a:pt x="2680" y="1600"/>
                  <a:pt x="2345" y="1600"/>
                  <a:pt x="1842" y="1600"/>
                </a:cubicBezTo>
                <a:cubicBezTo>
                  <a:pt x="0" y="1600"/>
                  <a:pt x="0" y="3360"/>
                  <a:pt x="0" y="3360"/>
                </a:cubicBezTo>
                <a:cubicBezTo>
                  <a:pt x="0" y="4160"/>
                  <a:pt x="0" y="4160"/>
                  <a:pt x="0" y="4160"/>
                </a:cubicBezTo>
                <a:cubicBezTo>
                  <a:pt x="0" y="4160"/>
                  <a:pt x="-167" y="10080"/>
                  <a:pt x="7535" y="14720"/>
                </a:cubicBezTo>
                <a:cubicBezTo>
                  <a:pt x="7535" y="14720"/>
                  <a:pt x="8540" y="15680"/>
                  <a:pt x="9712" y="15680"/>
                </a:cubicBezTo>
                <a:cubicBezTo>
                  <a:pt x="9712" y="16480"/>
                  <a:pt x="9712" y="16480"/>
                  <a:pt x="9712" y="16480"/>
                </a:cubicBezTo>
                <a:cubicBezTo>
                  <a:pt x="9712" y="16480"/>
                  <a:pt x="8875" y="16480"/>
                  <a:pt x="8875" y="16960"/>
                </a:cubicBezTo>
                <a:cubicBezTo>
                  <a:pt x="8875" y="17440"/>
                  <a:pt x="9712" y="17280"/>
                  <a:pt x="9712" y="17280"/>
                </a:cubicBezTo>
                <a:cubicBezTo>
                  <a:pt x="9712" y="18240"/>
                  <a:pt x="9712" y="18240"/>
                  <a:pt x="9712" y="18240"/>
                </a:cubicBezTo>
                <a:cubicBezTo>
                  <a:pt x="9712" y="18240"/>
                  <a:pt x="9545" y="19040"/>
                  <a:pt x="8875" y="19040"/>
                </a:cubicBezTo>
                <a:cubicBezTo>
                  <a:pt x="8875" y="19840"/>
                  <a:pt x="7870" y="19840"/>
                  <a:pt x="7870" y="19840"/>
                </a:cubicBezTo>
                <a:cubicBezTo>
                  <a:pt x="7870" y="19840"/>
                  <a:pt x="7033" y="20000"/>
                  <a:pt x="7033" y="20640"/>
                </a:cubicBezTo>
                <a:cubicBezTo>
                  <a:pt x="7033" y="20640"/>
                  <a:pt x="6866" y="21600"/>
                  <a:pt x="8038" y="21600"/>
                </a:cubicBezTo>
                <a:cubicBezTo>
                  <a:pt x="9210" y="21600"/>
                  <a:pt x="13228" y="21600"/>
                  <a:pt x="13228" y="21600"/>
                </a:cubicBezTo>
                <a:cubicBezTo>
                  <a:pt x="14066" y="21600"/>
                  <a:pt x="14066" y="20640"/>
                  <a:pt x="14066" y="20640"/>
                </a:cubicBezTo>
                <a:cubicBezTo>
                  <a:pt x="14066" y="20640"/>
                  <a:pt x="14066" y="19840"/>
                  <a:pt x="13228" y="19840"/>
                </a:cubicBezTo>
                <a:cubicBezTo>
                  <a:pt x="12224" y="19840"/>
                  <a:pt x="12224" y="19040"/>
                  <a:pt x="12224" y="19040"/>
                </a:cubicBezTo>
                <a:cubicBezTo>
                  <a:pt x="12224" y="19040"/>
                  <a:pt x="11386" y="19040"/>
                  <a:pt x="11386" y="18240"/>
                </a:cubicBezTo>
                <a:cubicBezTo>
                  <a:pt x="11386" y="17280"/>
                  <a:pt x="11386" y="17280"/>
                  <a:pt x="11386" y="17280"/>
                </a:cubicBezTo>
                <a:cubicBezTo>
                  <a:pt x="11386" y="17280"/>
                  <a:pt x="12391" y="17440"/>
                  <a:pt x="12391" y="16960"/>
                </a:cubicBezTo>
                <a:cubicBezTo>
                  <a:pt x="12391" y="16480"/>
                  <a:pt x="11386" y="16480"/>
                  <a:pt x="11386" y="16480"/>
                </a:cubicBezTo>
                <a:cubicBezTo>
                  <a:pt x="11386" y="15680"/>
                  <a:pt x="11386" y="15680"/>
                  <a:pt x="11386" y="15680"/>
                </a:cubicBezTo>
                <a:cubicBezTo>
                  <a:pt x="12391" y="15680"/>
                  <a:pt x="13061" y="15360"/>
                  <a:pt x="13731" y="14720"/>
                </a:cubicBezTo>
                <a:close/>
                <a:moveTo>
                  <a:pt x="16745" y="3360"/>
                </a:moveTo>
                <a:cubicBezTo>
                  <a:pt x="17080" y="3360"/>
                  <a:pt x="17749" y="3360"/>
                  <a:pt x="17749" y="3360"/>
                </a:cubicBezTo>
                <a:cubicBezTo>
                  <a:pt x="18586" y="3360"/>
                  <a:pt x="18586" y="2560"/>
                  <a:pt x="18586" y="2560"/>
                </a:cubicBezTo>
                <a:cubicBezTo>
                  <a:pt x="19424" y="2560"/>
                  <a:pt x="19424" y="3360"/>
                  <a:pt x="19424" y="3360"/>
                </a:cubicBezTo>
                <a:cubicBezTo>
                  <a:pt x="19424" y="4160"/>
                  <a:pt x="19424" y="4160"/>
                  <a:pt x="19424" y="4160"/>
                </a:cubicBezTo>
                <a:cubicBezTo>
                  <a:pt x="19424" y="4160"/>
                  <a:pt x="19256" y="7520"/>
                  <a:pt x="15070" y="11360"/>
                </a:cubicBezTo>
                <a:cubicBezTo>
                  <a:pt x="15907" y="9760"/>
                  <a:pt x="16745" y="6080"/>
                  <a:pt x="16745" y="3360"/>
                </a:cubicBezTo>
                <a:close/>
                <a:moveTo>
                  <a:pt x="5861" y="11520"/>
                </a:moveTo>
                <a:cubicBezTo>
                  <a:pt x="1675" y="7680"/>
                  <a:pt x="1507" y="4320"/>
                  <a:pt x="1507" y="4320"/>
                </a:cubicBezTo>
                <a:cubicBezTo>
                  <a:pt x="1507" y="3520"/>
                  <a:pt x="1507" y="3520"/>
                  <a:pt x="1507" y="3520"/>
                </a:cubicBezTo>
                <a:cubicBezTo>
                  <a:pt x="1507" y="3520"/>
                  <a:pt x="1507" y="2720"/>
                  <a:pt x="2345" y="2720"/>
                </a:cubicBezTo>
                <a:cubicBezTo>
                  <a:pt x="2345" y="2720"/>
                  <a:pt x="2345" y="3520"/>
                  <a:pt x="3182" y="3520"/>
                </a:cubicBezTo>
                <a:cubicBezTo>
                  <a:pt x="3182" y="3520"/>
                  <a:pt x="3852" y="3520"/>
                  <a:pt x="4186" y="3520"/>
                </a:cubicBezTo>
                <a:cubicBezTo>
                  <a:pt x="4186" y="6240"/>
                  <a:pt x="4856" y="9920"/>
                  <a:pt x="5861" y="11520"/>
                </a:cubicBez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393700" dist="381000" dir="27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319" name="Text Box 10"/>
          <p:cNvSpPr txBox="1"/>
          <p:nvPr/>
        </p:nvSpPr>
        <p:spPr>
          <a:xfrm>
            <a:off x="4052275" y="3195111"/>
            <a:ext cx="1019138" cy="223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ctr" defTabSz="1088204">
              <a:defRPr b="1" sz="1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Strategy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1200">
        <p:push dir="u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Class="entr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Class="entr" nodeType="after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Class="entr" nodeType="after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Class="entr" nodeType="after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Class="entr" nodeType="after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Class="entr" nodeType="after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Class="entr" nodeType="after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Class="entr" nodeType="after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Class="entr" nodeType="afterEffect" presetSubtype="4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Class="entr" nodeType="afterEffect" presetSubtype="4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Class="entr" nodeType="afterEffect" presetSubtype="4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Class="entr" nodeType="afterEffect" presetSubtype="4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Class="entr" nodeType="afterEffect" presetSubtype="4" presetID="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50"/>
                            </p:stCondLst>
                            <p:childTnLst>
                              <p:par>
                                <p:cTn id="80" presetClass="entr" nodeType="afterEffect" presetSubtype="4" presetID="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Class="entr" nodeType="afterEffect" presetSubtype="4" presetID="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250"/>
                            </p:stCondLst>
                            <p:childTnLst>
                              <p:par>
                                <p:cTn id="90" presetClass="entr" nodeType="afterEffect" presetSubtype="4" presetID="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Class="entr" nodeType="afterEffect" presetSubtype="4" presetID="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750"/>
                            </p:stCondLst>
                            <p:childTnLst>
                              <p:par>
                                <p:cTn id="100" presetClass="entr" nodeType="afterEffect" presetSubtype="4" presetID="2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Class="entr" nodeType="afterEffect" presetSubtype="4" presetID="2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250"/>
                            </p:stCondLst>
                            <p:childTnLst>
                              <p:par>
                                <p:cTn id="110" presetClass="entr" nodeType="afterEffect" presetSubtype="4" presetID="2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Class="entr" nodeType="afterEffect" presetSubtype="4" presetID="2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5" grpId="18"/>
      <p:bldP build="whole" bldLvl="1" animBg="1" rev="0" advAuto="0" spid="1314" grpId="10"/>
      <p:bldP build="whole" bldLvl="1" animBg="1" rev="0" advAuto="0" spid="1297" grpId="5"/>
      <p:bldP build="whole" bldLvl="1" animBg="1" rev="0" advAuto="0" spid="1312" grpId="7"/>
      <p:bldP build="whole" bldLvl="1" animBg="1" rev="0" advAuto="0" spid="1302" grpId="12"/>
      <p:bldP build="whole" bldLvl="1" animBg="1" rev="0" advAuto="0" spid="1300" grpId="9"/>
      <p:bldP build="whole" bldLvl="1" animBg="1" rev="0" advAuto="0" spid="1313" grpId="17"/>
      <p:bldP build="whole" bldLvl="1" animBg="1" rev="0" advAuto="0" spid="1317" grpId="23"/>
      <p:bldP build="whole" bldLvl="1" animBg="1" rev="0" advAuto="0" spid="1306" grpId="19"/>
      <p:bldP build="whole" bldLvl="1" animBg="1" rev="0" advAuto="0" spid="1293" grpId="1"/>
      <p:bldP build="whole" bldLvl="1" animBg="1" rev="0" advAuto="0" spid="1318" grpId="2"/>
      <p:bldP build="whole" bldLvl="1" animBg="1" rev="0" advAuto="0" spid="1296" grpId="4"/>
      <p:bldP build="whole" bldLvl="1" animBg="1" rev="0" advAuto="0" spid="1319" grpId="3"/>
      <p:bldP build="whole" bldLvl="1" animBg="1" rev="0" advAuto="0" spid="1311" grpId="14"/>
      <p:bldP build="whole" bldLvl="1" animBg="1" rev="0" advAuto="0" spid="1315" grpId="13"/>
      <p:bldP build="whole" bldLvl="1" animBg="1" rev="0" advAuto="0" spid="1303" grpId="15"/>
      <p:bldP build="whole" bldLvl="1" animBg="1" rev="0" advAuto="0" spid="1299" grpId="8"/>
      <p:bldP build="whole" bldLvl="1" animBg="1" rev="0" advAuto="0" spid="1316" grpId="20"/>
      <p:bldP build="whole" bldLvl="1" animBg="1" rev="0" advAuto="0" spid="1307" grpId="21"/>
      <p:bldP build="whole" bldLvl="1" animBg="1" rev="0" advAuto="0" spid="1298" grpId="6"/>
      <p:bldP build="whole" bldLvl="1" animBg="1" rev="0" advAuto="0" spid="1301" grpId="11"/>
      <p:bldP build="whole" bldLvl="1" animBg="1" rev="0" advAuto="0" spid="1308" grpId="22"/>
      <p:bldP build="whole" bldLvl="1" animBg="1" rev="0" advAuto="0" spid="1304" grpId="16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" name="Joel Hanson、sara Groves - Traveling Light.mp3" descr="Joel Hanson、sara Groves - Traveling Light.mp3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-794449" y="143034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22" name="Freeform 5"/>
          <p:cNvSpPr/>
          <p:nvPr/>
        </p:nvSpPr>
        <p:spPr>
          <a:xfrm>
            <a:off x="1140245" y="1111471"/>
            <a:ext cx="1580811" cy="1535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6" h="21600" fill="norm" stroke="1" extrusionOk="0">
                <a:moveTo>
                  <a:pt x="1800" y="7867"/>
                </a:moveTo>
                <a:cubicBezTo>
                  <a:pt x="1800" y="8111"/>
                  <a:pt x="2100" y="8412"/>
                  <a:pt x="2337" y="8412"/>
                </a:cubicBezTo>
                <a:lnTo>
                  <a:pt x="2376" y="8412"/>
                </a:lnTo>
                <a:cubicBezTo>
                  <a:pt x="2905" y="8412"/>
                  <a:pt x="3055" y="7631"/>
                  <a:pt x="3221" y="7200"/>
                </a:cubicBezTo>
                <a:cubicBezTo>
                  <a:pt x="3395" y="6736"/>
                  <a:pt x="3608" y="6126"/>
                  <a:pt x="3829" y="5719"/>
                </a:cubicBezTo>
                <a:lnTo>
                  <a:pt x="5155" y="5467"/>
                </a:lnTo>
                <a:cubicBezTo>
                  <a:pt x="5037" y="6004"/>
                  <a:pt x="4208" y="8241"/>
                  <a:pt x="4208" y="8494"/>
                </a:cubicBezTo>
                <a:lnTo>
                  <a:pt x="4176" y="8656"/>
                </a:lnTo>
                <a:lnTo>
                  <a:pt x="4626" y="11406"/>
                </a:lnTo>
                <a:cubicBezTo>
                  <a:pt x="4461" y="11439"/>
                  <a:pt x="3450" y="12081"/>
                  <a:pt x="3237" y="12212"/>
                </a:cubicBezTo>
                <a:cubicBezTo>
                  <a:pt x="2882" y="12439"/>
                  <a:pt x="2068" y="12757"/>
                  <a:pt x="2068" y="13253"/>
                </a:cubicBezTo>
                <a:cubicBezTo>
                  <a:pt x="2068" y="13619"/>
                  <a:pt x="2305" y="14001"/>
                  <a:pt x="2637" y="14001"/>
                </a:cubicBezTo>
                <a:lnTo>
                  <a:pt x="2866" y="14001"/>
                </a:lnTo>
                <a:cubicBezTo>
                  <a:pt x="3071" y="14001"/>
                  <a:pt x="4326" y="13180"/>
                  <a:pt x="4603" y="13025"/>
                </a:cubicBezTo>
                <a:cubicBezTo>
                  <a:pt x="5021" y="12805"/>
                  <a:pt x="6071" y="12309"/>
                  <a:pt x="6071" y="11756"/>
                </a:cubicBezTo>
                <a:cubicBezTo>
                  <a:pt x="6071" y="11154"/>
                  <a:pt x="5771" y="10430"/>
                  <a:pt x="5771" y="9828"/>
                </a:cubicBezTo>
                <a:cubicBezTo>
                  <a:pt x="6039" y="9828"/>
                  <a:pt x="6568" y="9950"/>
                  <a:pt x="6861" y="10007"/>
                </a:cubicBezTo>
                <a:cubicBezTo>
                  <a:pt x="7468" y="10113"/>
                  <a:pt x="7453" y="9991"/>
                  <a:pt x="7524" y="10658"/>
                </a:cubicBezTo>
                <a:cubicBezTo>
                  <a:pt x="7563" y="10983"/>
                  <a:pt x="7658" y="11439"/>
                  <a:pt x="7721" y="11788"/>
                </a:cubicBezTo>
                <a:cubicBezTo>
                  <a:pt x="7792" y="12138"/>
                  <a:pt x="7942" y="12464"/>
                  <a:pt x="8361" y="12464"/>
                </a:cubicBezTo>
                <a:lnTo>
                  <a:pt x="8479" y="12464"/>
                </a:lnTo>
                <a:cubicBezTo>
                  <a:pt x="8818" y="12464"/>
                  <a:pt x="9087" y="12179"/>
                  <a:pt x="9087" y="11837"/>
                </a:cubicBezTo>
                <a:lnTo>
                  <a:pt x="9087" y="11642"/>
                </a:lnTo>
                <a:cubicBezTo>
                  <a:pt x="9087" y="11333"/>
                  <a:pt x="8787" y="9885"/>
                  <a:pt x="8708" y="9478"/>
                </a:cubicBezTo>
                <a:cubicBezTo>
                  <a:pt x="8637" y="9112"/>
                  <a:pt x="8487" y="8876"/>
                  <a:pt x="8116" y="8795"/>
                </a:cubicBezTo>
                <a:cubicBezTo>
                  <a:pt x="7847" y="8729"/>
                  <a:pt x="7279" y="8616"/>
                  <a:pt x="7026" y="8607"/>
                </a:cubicBezTo>
                <a:lnTo>
                  <a:pt x="7713" y="6492"/>
                </a:lnTo>
                <a:cubicBezTo>
                  <a:pt x="7997" y="6565"/>
                  <a:pt x="8795" y="7867"/>
                  <a:pt x="9166" y="7867"/>
                </a:cubicBezTo>
                <a:cubicBezTo>
                  <a:pt x="9568" y="7867"/>
                  <a:pt x="10674" y="7639"/>
                  <a:pt x="11068" y="7542"/>
                </a:cubicBezTo>
                <a:cubicBezTo>
                  <a:pt x="11629" y="7395"/>
                  <a:pt x="12521" y="7493"/>
                  <a:pt x="12521" y="6761"/>
                </a:cubicBezTo>
                <a:cubicBezTo>
                  <a:pt x="12521" y="6500"/>
                  <a:pt x="12276" y="6216"/>
                  <a:pt x="12032" y="6216"/>
                </a:cubicBezTo>
                <a:cubicBezTo>
                  <a:pt x="11266" y="6216"/>
                  <a:pt x="10216" y="6647"/>
                  <a:pt x="9513" y="6647"/>
                </a:cubicBezTo>
                <a:cubicBezTo>
                  <a:pt x="9395" y="6647"/>
                  <a:pt x="8282" y="5329"/>
                  <a:pt x="8108" y="5142"/>
                </a:cubicBezTo>
                <a:cubicBezTo>
                  <a:pt x="7729" y="4735"/>
                  <a:pt x="7903" y="4751"/>
                  <a:pt x="7279" y="4540"/>
                </a:cubicBezTo>
                <a:cubicBezTo>
                  <a:pt x="7113" y="4483"/>
                  <a:pt x="6276" y="4165"/>
                  <a:pt x="6189" y="4165"/>
                </a:cubicBezTo>
                <a:lnTo>
                  <a:pt x="6111" y="4165"/>
                </a:lnTo>
                <a:cubicBezTo>
                  <a:pt x="5597" y="4165"/>
                  <a:pt x="4926" y="4336"/>
                  <a:pt x="4421" y="4426"/>
                </a:cubicBezTo>
                <a:cubicBezTo>
                  <a:pt x="3916" y="4515"/>
                  <a:pt x="3126" y="4548"/>
                  <a:pt x="2897" y="4906"/>
                </a:cubicBezTo>
                <a:cubicBezTo>
                  <a:pt x="2795" y="5077"/>
                  <a:pt x="1800" y="7696"/>
                  <a:pt x="1800" y="7867"/>
                </a:cubicBezTo>
                <a:close/>
                <a:moveTo>
                  <a:pt x="11187" y="21470"/>
                </a:moveTo>
                <a:cubicBezTo>
                  <a:pt x="11550" y="21437"/>
                  <a:pt x="13476" y="21047"/>
                  <a:pt x="13476" y="20843"/>
                </a:cubicBezTo>
                <a:lnTo>
                  <a:pt x="13476" y="12976"/>
                </a:lnTo>
                <a:lnTo>
                  <a:pt x="12292" y="12976"/>
                </a:lnTo>
                <a:cubicBezTo>
                  <a:pt x="12134" y="12976"/>
                  <a:pt x="11187" y="13652"/>
                  <a:pt x="11187" y="13765"/>
                </a:cubicBezTo>
                <a:lnTo>
                  <a:pt x="11187" y="21470"/>
                </a:lnTo>
                <a:close/>
                <a:moveTo>
                  <a:pt x="16516" y="11235"/>
                </a:moveTo>
                <a:lnTo>
                  <a:pt x="16532" y="19265"/>
                </a:lnTo>
                <a:cubicBezTo>
                  <a:pt x="16847" y="19045"/>
                  <a:pt x="18821" y="17288"/>
                  <a:pt x="18821" y="17028"/>
                </a:cubicBezTo>
                <a:lnTo>
                  <a:pt x="18805" y="9104"/>
                </a:lnTo>
                <a:lnTo>
                  <a:pt x="16516" y="11235"/>
                </a:lnTo>
                <a:close/>
                <a:moveTo>
                  <a:pt x="14582" y="12976"/>
                </a:moveTo>
                <a:lnTo>
                  <a:pt x="13863" y="12976"/>
                </a:lnTo>
                <a:lnTo>
                  <a:pt x="13863" y="20762"/>
                </a:lnTo>
                <a:cubicBezTo>
                  <a:pt x="14203" y="20681"/>
                  <a:pt x="16153" y="19704"/>
                  <a:pt x="16153" y="19468"/>
                </a:cubicBezTo>
                <a:lnTo>
                  <a:pt x="16153" y="11601"/>
                </a:lnTo>
                <a:cubicBezTo>
                  <a:pt x="15955" y="11650"/>
                  <a:pt x="14732" y="12976"/>
                  <a:pt x="14582" y="12976"/>
                </a:cubicBezTo>
                <a:close/>
                <a:moveTo>
                  <a:pt x="19161" y="6679"/>
                </a:moveTo>
                <a:lnTo>
                  <a:pt x="19413" y="6980"/>
                </a:lnTo>
                <a:lnTo>
                  <a:pt x="14203" y="11756"/>
                </a:lnTo>
                <a:cubicBezTo>
                  <a:pt x="13603" y="11756"/>
                  <a:pt x="13011" y="11756"/>
                  <a:pt x="12411" y="11756"/>
                </a:cubicBezTo>
                <a:cubicBezTo>
                  <a:pt x="11653" y="11756"/>
                  <a:pt x="11613" y="11951"/>
                  <a:pt x="11124" y="12285"/>
                </a:cubicBezTo>
                <a:cubicBezTo>
                  <a:pt x="10468" y="12732"/>
                  <a:pt x="9600" y="13399"/>
                  <a:pt x="8937" y="13765"/>
                </a:cubicBezTo>
                <a:cubicBezTo>
                  <a:pt x="8787" y="13692"/>
                  <a:pt x="6671" y="13269"/>
                  <a:pt x="6371" y="13220"/>
                </a:cubicBezTo>
                <a:cubicBezTo>
                  <a:pt x="5668" y="13106"/>
                  <a:pt x="5763" y="12944"/>
                  <a:pt x="5155" y="13253"/>
                </a:cubicBezTo>
                <a:cubicBezTo>
                  <a:pt x="4808" y="13432"/>
                  <a:pt x="4468" y="13627"/>
                  <a:pt x="4129" y="13806"/>
                </a:cubicBezTo>
                <a:cubicBezTo>
                  <a:pt x="3497" y="14123"/>
                  <a:pt x="2684" y="14514"/>
                  <a:pt x="2092" y="14888"/>
                </a:cubicBezTo>
                <a:cubicBezTo>
                  <a:pt x="1847" y="15043"/>
                  <a:pt x="197" y="15921"/>
                  <a:pt x="0" y="15970"/>
                </a:cubicBezTo>
                <a:lnTo>
                  <a:pt x="284" y="16572"/>
                </a:lnTo>
                <a:lnTo>
                  <a:pt x="5653" y="13725"/>
                </a:lnTo>
                <a:cubicBezTo>
                  <a:pt x="6197" y="13855"/>
                  <a:pt x="6813" y="13977"/>
                  <a:pt x="7366" y="14091"/>
                </a:cubicBezTo>
                <a:cubicBezTo>
                  <a:pt x="7784" y="14172"/>
                  <a:pt x="8724" y="14433"/>
                  <a:pt x="9126" y="14433"/>
                </a:cubicBezTo>
                <a:cubicBezTo>
                  <a:pt x="9150" y="14433"/>
                  <a:pt x="11803" y="12610"/>
                  <a:pt x="12063" y="12423"/>
                </a:cubicBezTo>
                <a:lnTo>
                  <a:pt x="14439" y="12431"/>
                </a:lnTo>
                <a:lnTo>
                  <a:pt x="19855" y="7468"/>
                </a:lnTo>
                <a:lnTo>
                  <a:pt x="20147" y="7704"/>
                </a:lnTo>
                <a:lnTo>
                  <a:pt x="20992" y="5923"/>
                </a:lnTo>
                <a:lnTo>
                  <a:pt x="19161" y="6679"/>
                </a:lnTo>
                <a:close/>
                <a:moveTo>
                  <a:pt x="8518" y="21551"/>
                </a:moveTo>
                <a:lnTo>
                  <a:pt x="9016" y="21600"/>
                </a:lnTo>
                <a:lnTo>
                  <a:pt x="9742" y="21592"/>
                </a:lnTo>
                <a:lnTo>
                  <a:pt x="10768" y="21543"/>
                </a:lnTo>
                <a:lnTo>
                  <a:pt x="10768" y="14001"/>
                </a:lnTo>
                <a:cubicBezTo>
                  <a:pt x="10405" y="14197"/>
                  <a:pt x="10089" y="14441"/>
                  <a:pt x="9742" y="14677"/>
                </a:cubicBezTo>
                <a:cubicBezTo>
                  <a:pt x="9016" y="15181"/>
                  <a:pt x="9387" y="14978"/>
                  <a:pt x="8518" y="14904"/>
                </a:cubicBezTo>
                <a:lnTo>
                  <a:pt x="8518" y="21551"/>
                </a:lnTo>
                <a:close/>
                <a:moveTo>
                  <a:pt x="5842" y="20917"/>
                </a:moveTo>
                <a:cubicBezTo>
                  <a:pt x="5842" y="21120"/>
                  <a:pt x="7776" y="21502"/>
                  <a:pt x="8132" y="21511"/>
                </a:cubicBezTo>
                <a:lnTo>
                  <a:pt x="8132" y="14904"/>
                </a:lnTo>
                <a:cubicBezTo>
                  <a:pt x="8132" y="14709"/>
                  <a:pt x="7216" y="14636"/>
                  <a:pt x="7026" y="14595"/>
                </a:cubicBezTo>
                <a:cubicBezTo>
                  <a:pt x="6711" y="14530"/>
                  <a:pt x="6174" y="14359"/>
                  <a:pt x="5842" y="14351"/>
                </a:cubicBezTo>
                <a:lnTo>
                  <a:pt x="5842" y="20917"/>
                </a:lnTo>
                <a:close/>
                <a:moveTo>
                  <a:pt x="19232" y="8908"/>
                </a:moveTo>
                <a:lnTo>
                  <a:pt x="19239" y="16434"/>
                </a:lnTo>
                <a:cubicBezTo>
                  <a:pt x="19374" y="16344"/>
                  <a:pt x="20013" y="15230"/>
                  <a:pt x="20132" y="14994"/>
                </a:cubicBezTo>
                <a:cubicBezTo>
                  <a:pt x="20416" y="14408"/>
                  <a:pt x="20582" y="13961"/>
                  <a:pt x="20826" y="13318"/>
                </a:cubicBezTo>
                <a:cubicBezTo>
                  <a:pt x="21126" y="12529"/>
                  <a:pt x="21600" y="10348"/>
                  <a:pt x="21529" y="9201"/>
                </a:cubicBezTo>
                <a:lnTo>
                  <a:pt x="21316" y="6997"/>
                </a:lnTo>
                <a:lnTo>
                  <a:pt x="21284" y="6980"/>
                </a:lnTo>
                <a:lnTo>
                  <a:pt x="19232" y="8908"/>
                </a:lnTo>
                <a:close/>
                <a:moveTo>
                  <a:pt x="5692" y="2001"/>
                </a:moveTo>
                <a:lnTo>
                  <a:pt x="5692" y="2205"/>
                </a:lnTo>
                <a:cubicBezTo>
                  <a:pt x="5692" y="3157"/>
                  <a:pt x="6616" y="4125"/>
                  <a:pt x="7524" y="4125"/>
                </a:cubicBezTo>
                <a:lnTo>
                  <a:pt x="7871" y="4125"/>
                </a:lnTo>
                <a:cubicBezTo>
                  <a:pt x="8818" y="4125"/>
                  <a:pt x="9703" y="3148"/>
                  <a:pt x="9703" y="2123"/>
                </a:cubicBezTo>
                <a:lnTo>
                  <a:pt x="9703" y="1928"/>
                </a:lnTo>
                <a:cubicBezTo>
                  <a:pt x="9703" y="1001"/>
                  <a:pt x="8795" y="0"/>
                  <a:pt x="7942" y="0"/>
                </a:cubicBezTo>
                <a:lnTo>
                  <a:pt x="7445" y="0"/>
                </a:lnTo>
                <a:cubicBezTo>
                  <a:pt x="6553" y="0"/>
                  <a:pt x="5692" y="1009"/>
                  <a:pt x="5692" y="2001"/>
                </a:cubicBezTo>
                <a:close/>
                <a:moveTo>
                  <a:pt x="3174" y="19623"/>
                </a:moveTo>
                <a:cubicBezTo>
                  <a:pt x="3174" y="19843"/>
                  <a:pt x="5124" y="20762"/>
                  <a:pt x="5463" y="20843"/>
                </a:cubicBezTo>
                <a:lnTo>
                  <a:pt x="5463" y="14433"/>
                </a:lnTo>
                <a:lnTo>
                  <a:pt x="3182" y="15669"/>
                </a:lnTo>
                <a:lnTo>
                  <a:pt x="3174" y="19623"/>
                </a:lnTo>
                <a:close/>
                <a:moveTo>
                  <a:pt x="505" y="17264"/>
                </a:moveTo>
                <a:cubicBezTo>
                  <a:pt x="505" y="17483"/>
                  <a:pt x="2487" y="19306"/>
                  <a:pt x="2795" y="19387"/>
                </a:cubicBezTo>
                <a:lnTo>
                  <a:pt x="2795" y="15889"/>
                </a:lnTo>
                <a:lnTo>
                  <a:pt x="513" y="17085"/>
                </a:lnTo>
                <a:lnTo>
                  <a:pt x="505" y="17264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1329" name="组合 25"/>
          <p:cNvGrpSpPr/>
          <p:nvPr/>
        </p:nvGrpSpPr>
        <p:grpSpPr>
          <a:xfrm>
            <a:off x="683567" y="594445"/>
            <a:ext cx="2331830" cy="2331910"/>
            <a:chOff x="0" y="0"/>
            <a:chExt cx="2331828" cy="2331909"/>
          </a:xfrm>
        </p:grpSpPr>
        <p:sp>
          <p:nvSpPr>
            <p:cNvPr id="1323" name="Freeform 6"/>
            <p:cNvSpPr/>
            <p:nvPr/>
          </p:nvSpPr>
          <p:spPr>
            <a:xfrm>
              <a:off x="1339105" y="15154"/>
              <a:ext cx="633248" cy="440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5032"/>
                  </a:moveTo>
                  <a:cubicBezTo>
                    <a:pt x="15923" y="7275"/>
                    <a:pt x="8624" y="1868"/>
                    <a:pt x="435" y="0"/>
                  </a:cubicBezTo>
                  <a:lnTo>
                    <a:pt x="0" y="9880"/>
                  </a:lnTo>
                  <a:cubicBezTo>
                    <a:pt x="6290" y="11522"/>
                    <a:pt x="11927" y="15683"/>
                    <a:pt x="16398" y="21600"/>
                  </a:cubicBezTo>
                  <a:lnTo>
                    <a:pt x="21600" y="15032"/>
                  </a:lnTo>
                  <a:close/>
                </a:path>
              </a:pathLst>
            </a:cu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24" name="Freeform 7"/>
            <p:cNvSpPr/>
            <p:nvPr/>
          </p:nvSpPr>
          <p:spPr>
            <a:xfrm>
              <a:off x="0" y="1122146"/>
              <a:ext cx="1916408" cy="120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4" fill="norm" stroke="1" extrusionOk="0">
                  <a:moveTo>
                    <a:pt x="20091" y="13784"/>
                  </a:moveTo>
                  <a:cubicBezTo>
                    <a:pt x="18393" y="15988"/>
                    <a:pt x="16270" y="17386"/>
                    <a:pt x="13971" y="17662"/>
                  </a:cubicBezTo>
                  <a:cubicBezTo>
                    <a:pt x="13488" y="17702"/>
                    <a:pt x="12998" y="17713"/>
                    <a:pt x="12501" y="17662"/>
                  </a:cubicBezTo>
                  <a:cubicBezTo>
                    <a:pt x="6630" y="17090"/>
                    <a:pt x="2253" y="9295"/>
                    <a:pt x="2280" y="224"/>
                  </a:cubicBezTo>
                  <a:lnTo>
                    <a:pt x="7" y="0"/>
                  </a:lnTo>
                  <a:cubicBezTo>
                    <a:pt x="0" y="326"/>
                    <a:pt x="0" y="633"/>
                    <a:pt x="0" y="949"/>
                  </a:cubicBezTo>
                  <a:cubicBezTo>
                    <a:pt x="0" y="1143"/>
                    <a:pt x="7" y="1337"/>
                    <a:pt x="13" y="1530"/>
                  </a:cubicBezTo>
                  <a:cubicBezTo>
                    <a:pt x="13" y="1643"/>
                    <a:pt x="13" y="1755"/>
                    <a:pt x="20" y="1857"/>
                  </a:cubicBezTo>
                  <a:cubicBezTo>
                    <a:pt x="26" y="2112"/>
                    <a:pt x="39" y="2347"/>
                    <a:pt x="52" y="2592"/>
                  </a:cubicBezTo>
                  <a:cubicBezTo>
                    <a:pt x="52" y="2632"/>
                    <a:pt x="59" y="2673"/>
                    <a:pt x="59" y="2724"/>
                  </a:cubicBezTo>
                  <a:cubicBezTo>
                    <a:pt x="660" y="12733"/>
                    <a:pt x="5852" y="20651"/>
                    <a:pt x="12351" y="21294"/>
                  </a:cubicBezTo>
                  <a:cubicBezTo>
                    <a:pt x="15408" y="21600"/>
                    <a:pt x="18282" y="20141"/>
                    <a:pt x="20627" y="17641"/>
                  </a:cubicBezTo>
                  <a:lnTo>
                    <a:pt x="20627" y="17611"/>
                  </a:lnTo>
                  <a:cubicBezTo>
                    <a:pt x="20960" y="17253"/>
                    <a:pt x="21286" y="16866"/>
                    <a:pt x="21600" y="16458"/>
                  </a:cubicBezTo>
                  <a:lnTo>
                    <a:pt x="20091" y="13784"/>
                  </a:lnTo>
                  <a:close/>
                </a:path>
              </a:pathLst>
            </a:custGeom>
            <a:blipFill rotWithShape="1">
              <a:blip r:embed="rId7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25" name="Freeform 8"/>
            <p:cNvSpPr/>
            <p:nvPr/>
          </p:nvSpPr>
          <p:spPr>
            <a:xfrm>
              <a:off x="507074" y="0"/>
              <a:ext cx="677291" cy="356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21193" y="12090"/>
                  </a:moveTo>
                  <a:lnTo>
                    <a:pt x="21600" y="9"/>
                  </a:lnTo>
                  <a:cubicBezTo>
                    <a:pt x="13636" y="-233"/>
                    <a:pt x="6153" y="4302"/>
                    <a:pt x="0" y="12229"/>
                  </a:cubicBezTo>
                  <a:lnTo>
                    <a:pt x="4287" y="21367"/>
                  </a:lnTo>
                  <a:cubicBezTo>
                    <a:pt x="9183" y="15413"/>
                    <a:pt x="15004" y="12021"/>
                    <a:pt x="21193" y="12090"/>
                  </a:cubicBezTo>
                  <a:close/>
                </a:path>
              </a:pathLst>
            </a:custGeom>
            <a:blipFill rotWithShape="1">
              <a:blip r:embed="rId8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26" name="Freeform 9"/>
            <p:cNvSpPr/>
            <p:nvPr/>
          </p:nvSpPr>
          <p:spPr>
            <a:xfrm>
              <a:off x="1903314" y="1256652"/>
              <a:ext cx="424944" cy="68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759"/>
                  </a:moveTo>
                  <a:lnTo>
                    <a:pt x="6827" y="21600"/>
                  </a:lnTo>
                  <a:cubicBezTo>
                    <a:pt x="15008" y="15897"/>
                    <a:pt x="20393" y="8563"/>
                    <a:pt x="21600" y="403"/>
                  </a:cubicBezTo>
                  <a:lnTo>
                    <a:pt x="11359" y="0"/>
                  </a:lnTo>
                  <a:cubicBezTo>
                    <a:pt x="10359" y="6399"/>
                    <a:pt x="6239" y="12175"/>
                    <a:pt x="0" y="16759"/>
                  </a:cubicBezTo>
                  <a:close/>
                </a:path>
              </a:pathLst>
            </a:custGeom>
            <a:blipFill rotWithShape="1">
              <a:blip r:embed="rId9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27" name="Freeform 10"/>
            <p:cNvSpPr/>
            <p:nvPr/>
          </p:nvSpPr>
          <p:spPr>
            <a:xfrm>
              <a:off x="19045" y="309161"/>
              <a:ext cx="490411" cy="659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4964"/>
                  </a:moveTo>
                  <a:lnTo>
                    <a:pt x="15702" y="0"/>
                  </a:lnTo>
                  <a:cubicBezTo>
                    <a:pt x="7711" y="5476"/>
                    <a:pt x="2043" y="12808"/>
                    <a:pt x="0" y="21164"/>
                  </a:cubicBezTo>
                  <a:lnTo>
                    <a:pt x="8962" y="21600"/>
                  </a:lnTo>
                  <a:cubicBezTo>
                    <a:pt x="10774" y="15063"/>
                    <a:pt x="15319" y="9303"/>
                    <a:pt x="21600" y="4964"/>
                  </a:cubicBezTo>
                  <a:close/>
                </a:path>
              </a:pathLst>
            </a:custGeom>
            <a:blipFill rotWithShape="1">
              <a:blip r:embed="rId10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28" name="Freeform 11"/>
            <p:cNvSpPr/>
            <p:nvPr/>
          </p:nvSpPr>
          <p:spPr>
            <a:xfrm>
              <a:off x="1933072" y="446048"/>
              <a:ext cx="398757" cy="655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96" y="21181"/>
                  </a:moveTo>
                  <a:lnTo>
                    <a:pt x="21600" y="21600"/>
                  </a:lnTo>
                  <a:cubicBezTo>
                    <a:pt x="20908" y="13536"/>
                    <a:pt x="16066" y="6043"/>
                    <a:pt x="8238" y="0"/>
                  </a:cubicBezTo>
                  <a:lnTo>
                    <a:pt x="0" y="4404"/>
                  </a:lnTo>
                  <a:cubicBezTo>
                    <a:pt x="5974" y="9170"/>
                    <a:pt x="9778" y="14947"/>
                    <a:pt x="10596" y="21181"/>
                  </a:cubicBezTo>
                  <a:close/>
                </a:path>
              </a:pathLst>
            </a:custGeom>
            <a:blipFill rotWithShape="1">
              <a:blip r:embed="rId11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330" name="文本框 17"/>
          <p:cNvSpPr txBox="1"/>
          <p:nvPr/>
        </p:nvSpPr>
        <p:spPr>
          <a:xfrm>
            <a:off x="3164242" y="2520136"/>
            <a:ext cx="6858828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Bebas"/>
                <a:ea typeface="Bebas"/>
                <a:cs typeface="Bebas"/>
                <a:sym typeface="Bebas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谢谢观看！</a:t>
            </a:r>
          </a:p>
        </p:txBody>
      </p:sp>
      <p:sp>
        <p:nvSpPr>
          <p:cNvPr id="1331" name="文本框 18"/>
          <p:cNvSpPr txBox="1"/>
          <p:nvPr/>
        </p:nvSpPr>
        <p:spPr>
          <a:xfrm>
            <a:off x="3209365" y="3126833"/>
            <a:ext cx="3804083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框架完整的工作总结、新年计划、业绩汇报、述职报告 </a:t>
            </a:r>
          </a:p>
        </p:txBody>
      </p:sp>
      <p:sp>
        <p:nvSpPr>
          <p:cNvPr id="1332" name="直接连接符 19"/>
          <p:cNvSpPr/>
          <p:nvPr/>
        </p:nvSpPr>
        <p:spPr>
          <a:xfrm>
            <a:off x="3275855" y="3111020"/>
            <a:ext cx="4451714" cy="1"/>
          </a:xfrm>
          <a:prstGeom prst="line">
            <a:avLst/>
          </a:prstGeom>
          <a:gradFill>
            <a:gsLst>
              <a:gs pos="0">
                <a:schemeClr val="accent3"/>
              </a:gs>
              <a:gs pos="51000">
                <a:schemeClr val="accent3"/>
              </a:gs>
              <a:gs pos="100000">
                <a:srgbClr val="BFBFBF"/>
              </a:gs>
            </a:gsLst>
            <a:lin ang="18900000"/>
          </a:gradFill>
          <a:ln w="15875">
            <a:solidFill>
              <a:schemeClr val="accent1">
                <a:lumOff val="44000"/>
              </a:schemeClr>
            </a:solidFill>
            <a:miter/>
          </a:ln>
          <a:effectLst>
            <a:outerShdw sx="100000" sy="100000" kx="0" ky="0" algn="b" rotWithShape="0" blurRad="50800" dist="50800" dir="8100000">
              <a:srgbClr val="000000">
                <a:alpha val="2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333" name="圆角矩形 20"/>
          <p:cNvSpPr txBox="1"/>
          <p:nvPr/>
        </p:nvSpPr>
        <p:spPr>
          <a:xfrm>
            <a:off x="3165294" y="3431001"/>
            <a:ext cx="1200603" cy="2692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01600" dir="7200000">
              <a:srgbClr val="000000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汇报人：Workbition</a:t>
            </a:r>
          </a:p>
        </p:txBody>
      </p:sp>
      <p:sp>
        <p:nvSpPr>
          <p:cNvPr id="1334" name="圆角矩形 21"/>
          <p:cNvSpPr txBox="1"/>
          <p:nvPr/>
        </p:nvSpPr>
        <p:spPr>
          <a:xfrm>
            <a:off x="4760127" y="3446987"/>
            <a:ext cx="1220705" cy="2438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27000" dir="7200000">
              <a:srgbClr val="000000">
                <a:alpha val="2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20XX.12.12</a:t>
            </a:r>
          </a:p>
        </p:txBody>
      </p:sp>
      <p:sp>
        <p:nvSpPr>
          <p:cNvPr id="1335" name="椭圆 23"/>
          <p:cNvSpPr/>
          <p:nvPr/>
        </p:nvSpPr>
        <p:spPr>
          <a:xfrm>
            <a:off x="7100709" y="358530"/>
            <a:ext cx="499503" cy="499505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76200" dist="38100" dir="2700000">
              <a:schemeClr val="accent1">
                <a:lumOff val="44000"/>
                <a:alpha val="25000"/>
              </a:schemeClr>
            </a:outerShdw>
          </a:effectLst>
        </p:spPr>
        <p:txBody>
          <a:bodyPr lIns="45719" rIns="45719" anchor="ctr"/>
          <a:lstStyle/>
          <a:p>
            <a:pPr algn="ctr"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</a:p>
        </p:txBody>
      </p:sp>
      <p:sp>
        <p:nvSpPr>
          <p:cNvPr id="1336" name="椭圆 39"/>
          <p:cNvSpPr/>
          <p:nvPr/>
        </p:nvSpPr>
        <p:spPr>
          <a:xfrm>
            <a:off x="7661695" y="358530"/>
            <a:ext cx="499503" cy="499505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76200" dist="38100" dir="2700000">
              <a:schemeClr val="accent1">
                <a:lumOff val="44000"/>
                <a:alpha val="25000"/>
              </a:schemeClr>
            </a:outerShdw>
          </a:effectLst>
        </p:spPr>
        <p:txBody>
          <a:bodyPr lIns="45719" rIns="45719" anchor="ctr"/>
          <a:lstStyle/>
          <a:p>
            <a:pPr algn="ctr"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</a:p>
        </p:txBody>
      </p:sp>
      <p:sp>
        <p:nvSpPr>
          <p:cNvPr id="1337" name="椭圆 40"/>
          <p:cNvSpPr/>
          <p:nvPr/>
        </p:nvSpPr>
        <p:spPr>
          <a:xfrm>
            <a:off x="8222683" y="358530"/>
            <a:ext cx="499503" cy="499505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76200" dist="38100" dir="2700000">
              <a:schemeClr val="accent1">
                <a:lumOff val="44000"/>
                <a:alpha val="25000"/>
              </a:schemeClr>
            </a:outerShdw>
          </a:effectLst>
        </p:spPr>
        <p:txBody>
          <a:bodyPr lIns="45719" rIns="45719" anchor="ctr"/>
          <a:lstStyle/>
          <a:p>
            <a:pPr algn="ctr"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</a:p>
        </p:txBody>
      </p:sp>
      <p:grpSp>
        <p:nvGrpSpPr>
          <p:cNvPr id="1341" name="组合 41"/>
          <p:cNvGrpSpPr/>
          <p:nvPr/>
        </p:nvGrpSpPr>
        <p:grpSpPr>
          <a:xfrm>
            <a:off x="7257622" y="509205"/>
            <a:ext cx="201679" cy="200947"/>
            <a:chOff x="0" y="0"/>
            <a:chExt cx="201677" cy="200945"/>
          </a:xfrm>
        </p:grpSpPr>
        <p:sp>
          <p:nvSpPr>
            <p:cNvPr id="1338" name="Freeform 9"/>
            <p:cNvSpPr/>
            <p:nvPr/>
          </p:nvSpPr>
          <p:spPr>
            <a:xfrm>
              <a:off x="27154" y="0"/>
              <a:ext cx="147369" cy="200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32" y="15258"/>
                  </a:moveTo>
                  <a:cubicBezTo>
                    <a:pt x="8105" y="15629"/>
                    <a:pt x="8611" y="15868"/>
                    <a:pt x="9154" y="15868"/>
                  </a:cubicBezTo>
                  <a:cubicBezTo>
                    <a:pt x="12446" y="15868"/>
                    <a:pt x="12446" y="15868"/>
                    <a:pt x="12446" y="15868"/>
                  </a:cubicBezTo>
                  <a:cubicBezTo>
                    <a:pt x="12953" y="15868"/>
                    <a:pt x="13495" y="15629"/>
                    <a:pt x="13568" y="15258"/>
                  </a:cubicBezTo>
                  <a:cubicBezTo>
                    <a:pt x="13640" y="14515"/>
                    <a:pt x="14111" y="13878"/>
                    <a:pt x="14979" y="13507"/>
                  </a:cubicBezTo>
                  <a:cubicBezTo>
                    <a:pt x="17765" y="12392"/>
                    <a:pt x="19502" y="10243"/>
                    <a:pt x="19502" y="7908"/>
                  </a:cubicBezTo>
                  <a:cubicBezTo>
                    <a:pt x="19502" y="4378"/>
                    <a:pt x="15594" y="1513"/>
                    <a:pt x="10782" y="1513"/>
                  </a:cubicBezTo>
                  <a:cubicBezTo>
                    <a:pt x="5970" y="1513"/>
                    <a:pt x="2062" y="4378"/>
                    <a:pt x="2062" y="7908"/>
                  </a:cubicBezTo>
                  <a:cubicBezTo>
                    <a:pt x="2062" y="10243"/>
                    <a:pt x="3799" y="12392"/>
                    <a:pt x="6621" y="13507"/>
                  </a:cubicBezTo>
                  <a:cubicBezTo>
                    <a:pt x="7489" y="13878"/>
                    <a:pt x="7924" y="14515"/>
                    <a:pt x="8032" y="15258"/>
                  </a:cubicBezTo>
                  <a:close/>
                  <a:moveTo>
                    <a:pt x="12808" y="20751"/>
                  </a:moveTo>
                  <a:cubicBezTo>
                    <a:pt x="12663" y="21229"/>
                    <a:pt x="12084" y="21600"/>
                    <a:pt x="11361" y="21600"/>
                  </a:cubicBezTo>
                  <a:cubicBezTo>
                    <a:pt x="10203" y="21600"/>
                    <a:pt x="10203" y="21600"/>
                    <a:pt x="10203" y="21600"/>
                  </a:cubicBezTo>
                  <a:cubicBezTo>
                    <a:pt x="9516" y="21600"/>
                    <a:pt x="8937" y="21229"/>
                    <a:pt x="8756" y="20751"/>
                  </a:cubicBezTo>
                  <a:cubicBezTo>
                    <a:pt x="8177" y="20751"/>
                    <a:pt x="8177" y="20751"/>
                    <a:pt x="8177" y="20751"/>
                  </a:cubicBezTo>
                  <a:cubicBezTo>
                    <a:pt x="6983" y="20751"/>
                    <a:pt x="5970" y="20034"/>
                    <a:pt x="5970" y="19159"/>
                  </a:cubicBezTo>
                  <a:cubicBezTo>
                    <a:pt x="5970" y="15285"/>
                    <a:pt x="5970" y="15285"/>
                    <a:pt x="5970" y="15285"/>
                  </a:cubicBezTo>
                  <a:cubicBezTo>
                    <a:pt x="5970" y="15099"/>
                    <a:pt x="5861" y="14940"/>
                    <a:pt x="5608" y="14833"/>
                  </a:cubicBezTo>
                  <a:cubicBezTo>
                    <a:pt x="2171" y="13454"/>
                    <a:pt x="0" y="10800"/>
                    <a:pt x="0" y="7908"/>
                  </a:cubicBezTo>
                  <a:cubicBezTo>
                    <a:pt x="0" y="3529"/>
                    <a:pt x="4848" y="0"/>
                    <a:pt x="10782" y="0"/>
                  </a:cubicBezTo>
                  <a:cubicBezTo>
                    <a:pt x="16752" y="0"/>
                    <a:pt x="21600" y="3529"/>
                    <a:pt x="21600" y="7908"/>
                  </a:cubicBezTo>
                  <a:cubicBezTo>
                    <a:pt x="21600" y="10800"/>
                    <a:pt x="19429" y="13454"/>
                    <a:pt x="15956" y="14833"/>
                  </a:cubicBezTo>
                  <a:cubicBezTo>
                    <a:pt x="15739" y="14940"/>
                    <a:pt x="15594" y="15099"/>
                    <a:pt x="15594" y="15285"/>
                  </a:cubicBezTo>
                  <a:cubicBezTo>
                    <a:pt x="15630" y="19159"/>
                    <a:pt x="15630" y="19159"/>
                    <a:pt x="15630" y="19159"/>
                  </a:cubicBezTo>
                  <a:cubicBezTo>
                    <a:pt x="15630" y="20034"/>
                    <a:pt x="14617" y="20751"/>
                    <a:pt x="13423" y="20751"/>
                  </a:cubicBezTo>
                  <a:cubicBezTo>
                    <a:pt x="12808" y="20751"/>
                    <a:pt x="12808" y="20751"/>
                    <a:pt x="12808" y="20751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  <p:sp>
          <p:nvSpPr>
            <p:cNvPr id="1339" name="Freeform 10"/>
            <p:cNvSpPr/>
            <p:nvPr/>
          </p:nvSpPr>
          <p:spPr>
            <a:xfrm>
              <a:off x="0" y="20170"/>
              <a:ext cx="201679" cy="105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fill="norm" stroke="1" extrusionOk="0">
                  <a:moveTo>
                    <a:pt x="18480" y="20170"/>
                  </a:moveTo>
                  <a:cubicBezTo>
                    <a:pt x="18242" y="19920"/>
                    <a:pt x="18163" y="19320"/>
                    <a:pt x="18295" y="18870"/>
                  </a:cubicBezTo>
                  <a:cubicBezTo>
                    <a:pt x="18454" y="18420"/>
                    <a:pt x="18745" y="18270"/>
                    <a:pt x="18983" y="18520"/>
                  </a:cubicBezTo>
                  <a:cubicBezTo>
                    <a:pt x="19961" y="19570"/>
                    <a:pt x="19961" y="19570"/>
                    <a:pt x="19961" y="19570"/>
                  </a:cubicBezTo>
                  <a:cubicBezTo>
                    <a:pt x="20199" y="19820"/>
                    <a:pt x="20278" y="20420"/>
                    <a:pt x="20146" y="20870"/>
                  </a:cubicBezTo>
                  <a:cubicBezTo>
                    <a:pt x="20014" y="21320"/>
                    <a:pt x="19696" y="21470"/>
                    <a:pt x="19459" y="21220"/>
                  </a:cubicBezTo>
                  <a:cubicBezTo>
                    <a:pt x="18480" y="20170"/>
                    <a:pt x="18480" y="20170"/>
                    <a:pt x="18480" y="20170"/>
                  </a:cubicBezTo>
                  <a:close/>
                  <a:moveTo>
                    <a:pt x="18983" y="2820"/>
                  </a:moveTo>
                  <a:cubicBezTo>
                    <a:pt x="18745" y="3070"/>
                    <a:pt x="18454" y="2920"/>
                    <a:pt x="18295" y="2470"/>
                  </a:cubicBezTo>
                  <a:cubicBezTo>
                    <a:pt x="18163" y="2020"/>
                    <a:pt x="18242" y="1420"/>
                    <a:pt x="18480" y="1170"/>
                  </a:cubicBezTo>
                  <a:cubicBezTo>
                    <a:pt x="19459" y="120"/>
                    <a:pt x="19459" y="120"/>
                    <a:pt x="19459" y="120"/>
                  </a:cubicBezTo>
                  <a:cubicBezTo>
                    <a:pt x="19696" y="-130"/>
                    <a:pt x="20014" y="20"/>
                    <a:pt x="20146" y="470"/>
                  </a:cubicBezTo>
                  <a:cubicBezTo>
                    <a:pt x="20278" y="920"/>
                    <a:pt x="20199" y="1470"/>
                    <a:pt x="19961" y="1770"/>
                  </a:cubicBezTo>
                  <a:cubicBezTo>
                    <a:pt x="18983" y="2820"/>
                    <a:pt x="18983" y="2820"/>
                    <a:pt x="18983" y="2820"/>
                  </a:cubicBezTo>
                  <a:close/>
                  <a:moveTo>
                    <a:pt x="19961" y="11620"/>
                  </a:moveTo>
                  <a:cubicBezTo>
                    <a:pt x="19696" y="11620"/>
                    <a:pt x="19459" y="11170"/>
                    <a:pt x="19459" y="10670"/>
                  </a:cubicBezTo>
                  <a:cubicBezTo>
                    <a:pt x="19459" y="10120"/>
                    <a:pt x="19696" y="9720"/>
                    <a:pt x="19961" y="9720"/>
                  </a:cubicBezTo>
                  <a:cubicBezTo>
                    <a:pt x="21098" y="9720"/>
                    <a:pt x="21098" y="9720"/>
                    <a:pt x="21098" y="9720"/>
                  </a:cubicBezTo>
                  <a:cubicBezTo>
                    <a:pt x="21362" y="9720"/>
                    <a:pt x="21600" y="10120"/>
                    <a:pt x="21600" y="10670"/>
                  </a:cubicBezTo>
                  <a:cubicBezTo>
                    <a:pt x="21600" y="11170"/>
                    <a:pt x="21362" y="11620"/>
                    <a:pt x="21098" y="11620"/>
                  </a:cubicBezTo>
                  <a:cubicBezTo>
                    <a:pt x="19961" y="11620"/>
                    <a:pt x="19961" y="11620"/>
                    <a:pt x="19961" y="11620"/>
                  </a:cubicBezTo>
                  <a:close/>
                  <a:moveTo>
                    <a:pt x="3120" y="1170"/>
                  </a:moveTo>
                  <a:cubicBezTo>
                    <a:pt x="3358" y="1420"/>
                    <a:pt x="3437" y="2020"/>
                    <a:pt x="3278" y="2470"/>
                  </a:cubicBezTo>
                  <a:cubicBezTo>
                    <a:pt x="3146" y="2920"/>
                    <a:pt x="2855" y="3070"/>
                    <a:pt x="2591" y="2820"/>
                  </a:cubicBezTo>
                  <a:cubicBezTo>
                    <a:pt x="1639" y="1770"/>
                    <a:pt x="1639" y="1770"/>
                    <a:pt x="1639" y="1770"/>
                  </a:cubicBezTo>
                  <a:cubicBezTo>
                    <a:pt x="1401" y="1470"/>
                    <a:pt x="1295" y="920"/>
                    <a:pt x="1454" y="470"/>
                  </a:cubicBezTo>
                  <a:cubicBezTo>
                    <a:pt x="1586" y="20"/>
                    <a:pt x="1904" y="-130"/>
                    <a:pt x="2141" y="120"/>
                  </a:cubicBezTo>
                  <a:cubicBezTo>
                    <a:pt x="3120" y="1170"/>
                    <a:pt x="3120" y="1170"/>
                    <a:pt x="3120" y="1170"/>
                  </a:cubicBezTo>
                  <a:close/>
                  <a:moveTo>
                    <a:pt x="2591" y="18520"/>
                  </a:moveTo>
                  <a:cubicBezTo>
                    <a:pt x="2855" y="18270"/>
                    <a:pt x="3146" y="18420"/>
                    <a:pt x="3278" y="18870"/>
                  </a:cubicBezTo>
                  <a:cubicBezTo>
                    <a:pt x="3437" y="19320"/>
                    <a:pt x="3358" y="19920"/>
                    <a:pt x="3120" y="20170"/>
                  </a:cubicBezTo>
                  <a:cubicBezTo>
                    <a:pt x="2141" y="21220"/>
                    <a:pt x="2141" y="21220"/>
                    <a:pt x="2141" y="21220"/>
                  </a:cubicBezTo>
                  <a:cubicBezTo>
                    <a:pt x="1904" y="21470"/>
                    <a:pt x="1586" y="21320"/>
                    <a:pt x="1454" y="20870"/>
                  </a:cubicBezTo>
                  <a:cubicBezTo>
                    <a:pt x="1295" y="20420"/>
                    <a:pt x="1401" y="19820"/>
                    <a:pt x="1639" y="19570"/>
                  </a:cubicBezTo>
                  <a:cubicBezTo>
                    <a:pt x="2591" y="18520"/>
                    <a:pt x="2591" y="18520"/>
                    <a:pt x="2591" y="18520"/>
                  </a:cubicBezTo>
                  <a:close/>
                  <a:moveTo>
                    <a:pt x="1639" y="9720"/>
                  </a:moveTo>
                  <a:cubicBezTo>
                    <a:pt x="1904" y="9720"/>
                    <a:pt x="2141" y="10120"/>
                    <a:pt x="2141" y="10670"/>
                  </a:cubicBezTo>
                  <a:cubicBezTo>
                    <a:pt x="2141" y="11170"/>
                    <a:pt x="1904" y="11620"/>
                    <a:pt x="1639" y="11620"/>
                  </a:cubicBezTo>
                  <a:cubicBezTo>
                    <a:pt x="502" y="11620"/>
                    <a:pt x="502" y="11620"/>
                    <a:pt x="502" y="11620"/>
                  </a:cubicBezTo>
                  <a:cubicBezTo>
                    <a:pt x="238" y="11620"/>
                    <a:pt x="0" y="11170"/>
                    <a:pt x="0" y="10670"/>
                  </a:cubicBezTo>
                  <a:cubicBezTo>
                    <a:pt x="0" y="10120"/>
                    <a:pt x="238" y="9720"/>
                    <a:pt x="502" y="9720"/>
                  </a:cubicBezTo>
                  <a:cubicBezTo>
                    <a:pt x="1639" y="9720"/>
                    <a:pt x="1639" y="9720"/>
                    <a:pt x="1639" y="9720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  <p:sp>
          <p:nvSpPr>
            <p:cNvPr id="1340" name="Freeform 11"/>
            <p:cNvSpPr/>
            <p:nvPr/>
          </p:nvSpPr>
          <p:spPr>
            <a:xfrm>
              <a:off x="65303" y="42403"/>
              <a:ext cx="71177" cy="71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443" fill="norm" stroke="1" extrusionOk="0">
                  <a:moveTo>
                    <a:pt x="57" y="2801"/>
                  </a:moveTo>
                  <a:cubicBezTo>
                    <a:pt x="-164" y="2064"/>
                    <a:pt x="278" y="1327"/>
                    <a:pt x="1016" y="1106"/>
                  </a:cubicBezTo>
                  <a:cubicBezTo>
                    <a:pt x="1753" y="885"/>
                    <a:pt x="2564" y="1327"/>
                    <a:pt x="2711" y="2064"/>
                  </a:cubicBezTo>
                  <a:cubicBezTo>
                    <a:pt x="3522" y="4792"/>
                    <a:pt x="3522" y="4792"/>
                    <a:pt x="3522" y="4792"/>
                  </a:cubicBezTo>
                  <a:cubicBezTo>
                    <a:pt x="4480" y="4423"/>
                    <a:pt x="5512" y="4128"/>
                    <a:pt x="6545" y="3907"/>
                  </a:cubicBezTo>
                  <a:cubicBezTo>
                    <a:pt x="6545" y="3907"/>
                    <a:pt x="6545" y="3907"/>
                    <a:pt x="6545" y="3907"/>
                  </a:cubicBezTo>
                  <a:cubicBezTo>
                    <a:pt x="7429" y="3686"/>
                    <a:pt x="8314" y="3612"/>
                    <a:pt x="9198" y="3539"/>
                  </a:cubicBezTo>
                  <a:cubicBezTo>
                    <a:pt x="9198" y="1401"/>
                    <a:pt x="9198" y="1401"/>
                    <a:pt x="9198" y="1401"/>
                  </a:cubicBezTo>
                  <a:cubicBezTo>
                    <a:pt x="9198" y="590"/>
                    <a:pt x="9862" y="0"/>
                    <a:pt x="10599" y="0"/>
                  </a:cubicBezTo>
                  <a:cubicBezTo>
                    <a:pt x="11410" y="0"/>
                    <a:pt x="12000" y="590"/>
                    <a:pt x="12000" y="1401"/>
                  </a:cubicBezTo>
                  <a:cubicBezTo>
                    <a:pt x="12000" y="3539"/>
                    <a:pt x="12000" y="3539"/>
                    <a:pt x="12000" y="3539"/>
                  </a:cubicBezTo>
                  <a:cubicBezTo>
                    <a:pt x="12958" y="3612"/>
                    <a:pt x="13843" y="3686"/>
                    <a:pt x="14727" y="3907"/>
                  </a:cubicBezTo>
                  <a:cubicBezTo>
                    <a:pt x="14727" y="3907"/>
                    <a:pt x="14727" y="3907"/>
                    <a:pt x="14727" y="3907"/>
                  </a:cubicBezTo>
                  <a:cubicBezTo>
                    <a:pt x="14727" y="3907"/>
                    <a:pt x="14727" y="3907"/>
                    <a:pt x="14727" y="3907"/>
                  </a:cubicBezTo>
                  <a:cubicBezTo>
                    <a:pt x="15760" y="4128"/>
                    <a:pt x="16718" y="4423"/>
                    <a:pt x="17676" y="4792"/>
                  </a:cubicBezTo>
                  <a:cubicBezTo>
                    <a:pt x="18487" y="2064"/>
                    <a:pt x="18487" y="2064"/>
                    <a:pt x="18487" y="2064"/>
                  </a:cubicBezTo>
                  <a:cubicBezTo>
                    <a:pt x="18708" y="1327"/>
                    <a:pt x="19519" y="885"/>
                    <a:pt x="20256" y="1106"/>
                  </a:cubicBezTo>
                  <a:cubicBezTo>
                    <a:pt x="20994" y="1327"/>
                    <a:pt x="21436" y="2064"/>
                    <a:pt x="21215" y="2801"/>
                  </a:cubicBezTo>
                  <a:cubicBezTo>
                    <a:pt x="16054" y="20494"/>
                    <a:pt x="16054" y="20494"/>
                    <a:pt x="16054" y="20494"/>
                  </a:cubicBezTo>
                  <a:cubicBezTo>
                    <a:pt x="15833" y="21231"/>
                    <a:pt x="15022" y="21600"/>
                    <a:pt x="14285" y="21379"/>
                  </a:cubicBezTo>
                  <a:cubicBezTo>
                    <a:pt x="13548" y="21231"/>
                    <a:pt x="13106" y="20420"/>
                    <a:pt x="13327" y="19683"/>
                  </a:cubicBezTo>
                  <a:cubicBezTo>
                    <a:pt x="16939" y="7519"/>
                    <a:pt x="16939" y="7519"/>
                    <a:pt x="16939" y="7519"/>
                  </a:cubicBezTo>
                  <a:cubicBezTo>
                    <a:pt x="16054" y="7151"/>
                    <a:pt x="15096" y="6856"/>
                    <a:pt x="14138" y="6635"/>
                  </a:cubicBezTo>
                  <a:cubicBezTo>
                    <a:pt x="14138" y="6635"/>
                    <a:pt x="14138" y="6635"/>
                    <a:pt x="14138" y="6635"/>
                  </a:cubicBezTo>
                  <a:cubicBezTo>
                    <a:pt x="13474" y="6487"/>
                    <a:pt x="12737" y="6414"/>
                    <a:pt x="12000" y="6340"/>
                  </a:cubicBezTo>
                  <a:cubicBezTo>
                    <a:pt x="12000" y="9731"/>
                    <a:pt x="12000" y="9731"/>
                    <a:pt x="12000" y="9731"/>
                  </a:cubicBezTo>
                  <a:cubicBezTo>
                    <a:pt x="12000" y="10542"/>
                    <a:pt x="11410" y="11132"/>
                    <a:pt x="10599" y="11132"/>
                  </a:cubicBezTo>
                  <a:cubicBezTo>
                    <a:pt x="9862" y="11132"/>
                    <a:pt x="9198" y="10542"/>
                    <a:pt x="9198" y="9731"/>
                  </a:cubicBezTo>
                  <a:cubicBezTo>
                    <a:pt x="9198" y="6340"/>
                    <a:pt x="9198" y="6340"/>
                    <a:pt x="9198" y="6340"/>
                  </a:cubicBezTo>
                  <a:cubicBezTo>
                    <a:pt x="8535" y="6414"/>
                    <a:pt x="7798" y="6487"/>
                    <a:pt x="7134" y="6635"/>
                  </a:cubicBezTo>
                  <a:cubicBezTo>
                    <a:pt x="7134" y="6635"/>
                    <a:pt x="7134" y="6635"/>
                    <a:pt x="7134" y="6635"/>
                  </a:cubicBezTo>
                  <a:cubicBezTo>
                    <a:pt x="6102" y="6856"/>
                    <a:pt x="5218" y="7151"/>
                    <a:pt x="4333" y="7519"/>
                  </a:cubicBezTo>
                  <a:cubicBezTo>
                    <a:pt x="7871" y="19683"/>
                    <a:pt x="7871" y="19683"/>
                    <a:pt x="7871" y="19683"/>
                  </a:cubicBezTo>
                  <a:cubicBezTo>
                    <a:pt x="8093" y="20420"/>
                    <a:pt x="7650" y="21231"/>
                    <a:pt x="6913" y="21379"/>
                  </a:cubicBezTo>
                  <a:cubicBezTo>
                    <a:pt x="6176" y="21600"/>
                    <a:pt x="5439" y="21231"/>
                    <a:pt x="5218" y="20494"/>
                  </a:cubicBezTo>
                  <a:cubicBezTo>
                    <a:pt x="57" y="2801"/>
                    <a:pt x="57" y="2801"/>
                    <a:pt x="57" y="2801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</p:grpSp>
      <p:grpSp>
        <p:nvGrpSpPr>
          <p:cNvPr id="1344" name="组合 45"/>
          <p:cNvGrpSpPr/>
          <p:nvPr/>
        </p:nvGrpSpPr>
        <p:grpSpPr>
          <a:xfrm>
            <a:off x="7811516" y="513576"/>
            <a:ext cx="200299" cy="200679"/>
            <a:chOff x="0" y="0"/>
            <a:chExt cx="200297" cy="200678"/>
          </a:xfrm>
        </p:grpSpPr>
        <p:sp>
          <p:nvSpPr>
            <p:cNvPr id="1342" name="Freeform 12"/>
            <p:cNvSpPr/>
            <p:nvPr/>
          </p:nvSpPr>
          <p:spPr>
            <a:xfrm>
              <a:off x="68700" y="145950"/>
              <a:ext cx="131598" cy="54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3" y="16054"/>
                  </a:moveTo>
                  <a:cubicBezTo>
                    <a:pt x="6403" y="16054"/>
                    <a:pt x="6403" y="16054"/>
                    <a:pt x="6403" y="16054"/>
                  </a:cubicBezTo>
                  <a:cubicBezTo>
                    <a:pt x="6403" y="10508"/>
                    <a:pt x="6403" y="10508"/>
                    <a:pt x="6403" y="10508"/>
                  </a:cubicBezTo>
                  <a:cubicBezTo>
                    <a:pt x="6403" y="9146"/>
                    <a:pt x="6889" y="8076"/>
                    <a:pt x="7457" y="8076"/>
                  </a:cubicBezTo>
                  <a:cubicBezTo>
                    <a:pt x="12847" y="8076"/>
                    <a:pt x="12847" y="8076"/>
                    <a:pt x="12847" y="8076"/>
                  </a:cubicBezTo>
                  <a:cubicBezTo>
                    <a:pt x="12847" y="2432"/>
                    <a:pt x="12847" y="2432"/>
                    <a:pt x="12847" y="2432"/>
                  </a:cubicBezTo>
                  <a:cubicBezTo>
                    <a:pt x="12847" y="1070"/>
                    <a:pt x="13333" y="0"/>
                    <a:pt x="13900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3114"/>
                    <a:pt x="21600" y="3114"/>
                    <a:pt x="21600" y="3114"/>
                  </a:cubicBezTo>
                  <a:cubicBezTo>
                    <a:pt x="21600" y="4476"/>
                    <a:pt x="21154" y="5546"/>
                    <a:pt x="20587" y="5546"/>
                  </a:cubicBezTo>
                  <a:cubicBezTo>
                    <a:pt x="15197" y="5546"/>
                    <a:pt x="15197" y="5546"/>
                    <a:pt x="15197" y="5546"/>
                  </a:cubicBezTo>
                  <a:cubicBezTo>
                    <a:pt x="15197" y="11092"/>
                    <a:pt x="15197" y="11092"/>
                    <a:pt x="15197" y="11092"/>
                  </a:cubicBezTo>
                  <a:cubicBezTo>
                    <a:pt x="15197" y="12454"/>
                    <a:pt x="14711" y="13622"/>
                    <a:pt x="14143" y="13622"/>
                  </a:cubicBezTo>
                  <a:cubicBezTo>
                    <a:pt x="8753" y="13622"/>
                    <a:pt x="8753" y="13622"/>
                    <a:pt x="8753" y="13622"/>
                  </a:cubicBezTo>
                  <a:cubicBezTo>
                    <a:pt x="8753" y="19168"/>
                    <a:pt x="8753" y="19168"/>
                    <a:pt x="8753" y="19168"/>
                  </a:cubicBezTo>
                  <a:cubicBezTo>
                    <a:pt x="8753" y="20530"/>
                    <a:pt x="8267" y="21600"/>
                    <a:pt x="770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18584"/>
                    <a:pt x="0" y="18584"/>
                    <a:pt x="0" y="18584"/>
                  </a:cubicBezTo>
                  <a:cubicBezTo>
                    <a:pt x="0" y="17222"/>
                    <a:pt x="446" y="16054"/>
                    <a:pt x="1013" y="16054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  <p:sp>
          <p:nvSpPr>
            <p:cNvPr id="1343" name="Freeform 13"/>
            <p:cNvSpPr/>
            <p:nvPr/>
          </p:nvSpPr>
          <p:spPr>
            <a:xfrm>
              <a:off x="0" y="0"/>
              <a:ext cx="148409" cy="179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0752" fill="norm" stroke="1" extrusionOk="0">
                  <a:moveTo>
                    <a:pt x="925" y="14179"/>
                  </a:moveTo>
                  <a:cubicBezTo>
                    <a:pt x="5161" y="14464"/>
                    <a:pt x="5161" y="14464"/>
                    <a:pt x="5161" y="14464"/>
                  </a:cubicBezTo>
                  <a:cubicBezTo>
                    <a:pt x="5725" y="14521"/>
                    <a:pt x="6184" y="14179"/>
                    <a:pt x="6255" y="13724"/>
                  </a:cubicBezTo>
                  <a:cubicBezTo>
                    <a:pt x="6431" y="11874"/>
                    <a:pt x="6431" y="11874"/>
                    <a:pt x="6431" y="11874"/>
                  </a:cubicBezTo>
                  <a:cubicBezTo>
                    <a:pt x="6502" y="11419"/>
                    <a:pt x="6078" y="11020"/>
                    <a:pt x="5513" y="10992"/>
                  </a:cubicBezTo>
                  <a:cubicBezTo>
                    <a:pt x="1278" y="10679"/>
                    <a:pt x="1278" y="10679"/>
                    <a:pt x="1278" y="10679"/>
                  </a:cubicBezTo>
                  <a:cubicBezTo>
                    <a:pt x="749" y="10650"/>
                    <a:pt x="255" y="10992"/>
                    <a:pt x="184" y="11419"/>
                  </a:cubicBezTo>
                  <a:cubicBezTo>
                    <a:pt x="8" y="13297"/>
                    <a:pt x="8" y="13297"/>
                    <a:pt x="8" y="13297"/>
                  </a:cubicBezTo>
                  <a:cubicBezTo>
                    <a:pt x="-63" y="13752"/>
                    <a:pt x="361" y="14151"/>
                    <a:pt x="925" y="14179"/>
                  </a:cubicBezTo>
                  <a:close/>
                  <a:moveTo>
                    <a:pt x="5478" y="18875"/>
                  </a:moveTo>
                  <a:cubicBezTo>
                    <a:pt x="7702" y="16769"/>
                    <a:pt x="8055" y="16683"/>
                    <a:pt x="8902" y="13695"/>
                  </a:cubicBezTo>
                  <a:cubicBezTo>
                    <a:pt x="9819" y="13951"/>
                    <a:pt x="10772" y="14179"/>
                    <a:pt x="11725" y="14407"/>
                  </a:cubicBezTo>
                  <a:cubicBezTo>
                    <a:pt x="11831" y="14435"/>
                    <a:pt x="11902" y="14464"/>
                    <a:pt x="12008" y="14492"/>
                  </a:cubicBezTo>
                  <a:cubicBezTo>
                    <a:pt x="10631" y="17850"/>
                    <a:pt x="10384" y="17964"/>
                    <a:pt x="7561" y="20383"/>
                  </a:cubicBezTo>
                  <a:cubicBezTo>
                    <a:pt x="6290" y="21436"/>
                    <a:pt x="4243" y="20013"/>
                    <a:pt x="5478" y="18875"/>
                  </a:cubicBezTo>
                  <a:close/>
                  <a:moveTo>
                    <a:pt x="13313" y="35"/>
                  </a:moveTo>
                  <a:cubicBezTo>
                    <a:pt x="14513" y="263"/>
                    <a:pt x="15255" y="1230"/>
                    <a:pt x="14972" y="2227"/>
                  </a:cubicBezTo>
                  <a:cubicBezTo>
                    <a:pt x="14725" y="3251"/>
                    <a:pt x="13455" y="4304"/>
                    <a:pt x="12255" y="4105"/>
                  </a:cubicBezTo>
                  <a:cubicBezTo>
                    <a:pt x="11055" y="3906"/>
                    <a:pt x="10419" y="2511"/>
                    <a:pt x="10666" y="1515"/>
                  </a:cubicBezTo>
                  <a:cubicBezTo>
                    <a:pt x="10949" y="491"/>
                    <a:pt x="12113" y="-164"/>
                    <a:pt x="13313" y="35"/>
                  </a:cubicBezTo>
                  <a:close/>
                  <a:moveTo>
                    <a:pt x="13031" y="5044"/>
                  </a:moveTo>
                  <a:cubicBezTo>
                    <a:pt x="13278" y="5101"/>
                    <a:pt x="13808" y="5243"/>
                    <a:pt x="14161" y="5499"/>
                  </a:cubicBezTo>
                  <a:cubicBezTo>
                    <a:pt x="17372" y="7975"/>
                    <a:pt x="16666" y="7861"/>
                    <a:pt x="20196" y="7747"/>
                  </a:cubicBezTo>
                  <a:cubicBezTo>
                    <a:pt x="21537" y="7719"/>
                    <a:pt x="21502" y="9455"/>
                    <a:pt x="20372" y="9540"/>
                  </a:cubicBezTo>
                  <a:cubicBezTo>
                    <a:pt x="16772" y="9796"/>
                    <a:pt x="16525" y="10024"/>
                    <a:pt x="13984" y="8260"/>
                  </a:cubicBezTo>
                  <a:cubicBezTo>
                    <a:pt x="13384" y="10793"/>
                    <a:pt x="13384" y="10793"/>
                    <a:pt x="13384" y="10793"/>
                  </a:cubicBezTo>
                  <a:cubicBezTo>
                    <a:pt x="13349" y="10992"/>
                    <a:pt x="13455" y="11191"/>
                    <a:pt x="13702" y="11276"/>
                  </a:cubicBezTo>
                  <a:cubicBezTo>
                    <a:pt x="17372" y="12585"/>
                    <a:pt x="18113" y="12585"/>
                    <a:pt x="19737" y="16712"/>
                  </a:cubicBezTo>
                  <a:cubicBezTo>
                    <a:pt x="20337" y="17993"/>
                    <a:pt x="17937" y="18846"/>
                    <a:pt x="17196" y="17651"/>
                  </a:cubicBezTo>
                  <a:cubicBezTo>
                    <a:pt x="14655" y="13610"/>
                    <a:pt x="14231" y="14236"/>
                    <a:pt x="8161" y="12557"/>
                  </a:cubicBezTo>
                  <a:cubicBezTo>
                    <a:pt x="7384" y="12215"/>
                    <a:pt x="7102" y="11675"/>
                    <a:pt x="7102" y="10992"/>
                  </a:cubicBezTo>
                  <a:cubicBezTo>
                    <a:pt x="8090" y="6638"/>
                    <a:pt x="8090" y="6638"/>
                    <a:pt x="8090" y="6638"/>
                  </a:cubicBezTo>
                  <a:cubicBezTo>
                    <a:pt x="5725" y="7235"/>
                    <a:pt x="5972" y="7207"/>
                    <a:pt x="5478" y="9626"/>
                  </a:cubicBezTo>
                  <a:cubicBezTo>
                    <a:pt x="5266" y="10536"/>
                    <a:pt x="3149" y="10423"/>
                    <a:pt x="3290" y="9284"/>
                  </a:cubicBezTo>
                  <a:cubicBezTo>
                    <a:pt x="3713" y="5727"/>
                    <a:pt x="4384" y="5499"/>
                    <a:pt x="8655" y="4247"/>
                  </a:cubicBezTo>
                  <a:cubicBezTo>
                    <a:pt x="9255" y="4076"/>
                    <a:pt x="10666" y="4389"/>
                    <a:pt x="10984" y="4475"/>
                  </a:cubicBezTo>
                  <a:cubicBezTo>
                    <a:pt x="12255" y="6296"/>
                    <a:pt x="12255" y="6296"/>
                    <a:pt x="12255" y="6296"/>
                  </a:cubicBezTo>
                  <a:cubicBezTo>
                    <a:pt x="13031" y="5044"/>
                    <a:pt x="13031" y="5044"/>
                    <a:pt x="13031" y="5044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</p:grpSp>
      <p:grpSp>
        <p:nvGrpSpPr>
          <p:cNvPr id="1349" name="组合 48"/>
          <p:cNvGrpSpPr/>
          <p:nvPr/>
        </p:nvGrpSpPr>
        <p:grpSpPr>
          <a:xfrm>
            <a:off x="8372088" y="503482"/>
            <a:ext cx="200690" cy="200600"/>
            <a:chOff x="0" y="0"/>
            <a:chExt cx="200688" cy="200599"/>
          </a:xfrm>
        </p:grpSpPr>
        <p:sp>
          <p:nvSpPr>
            <p:cNvPr id="1345" name="Freeform 30"/>
            <p:cNvSpPr/>
            <p:nvPr/>
          </p:nvSpPr>
          <p:spPr>
            <a:xfrm>
              <a:off x="62954" y="0"/>
              <a:ext cx="74781" cy="87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0" fill="norm" stroke="1" extrusionOk="0">
                  <a:moveTo>
                    <a:pt x="10693" y="1"/>
                  </a:moveTo>
                  <a:cubicBezTo>
                    <a:pt x="7913" y="62"/>
                    <a:pt x="5703" y="2137"/>
                    <a:pt x="5774" y="4577"/>
                  </a:cubicBezTo>
                  <a:cubicBezTo>
                    <a:pt x="5846" y="7079"/>
                    <a:pt x="8127" y="10069"/>
                    <a:pt x="10907" y="10008"/>
                  </a:cubicBezTo>
                  <a:cubicBezTo>
                    <a:pt x="13687" y="10008"/>
                    <a:pt x="15897" y="6896"/>
                    <a:pt x="15826" y="4455"/>
                  </a:cubicBezTo>
                  <a:cubicBezTo>
                    <a:pt x="15754" y="1954"/>
                    <a:pt x="13473" y="-60"/>
                    <a:pt x="10693" y="1"/>
                  </a:cubicBezTo>
                  <a:close/>
                  <a:moveTo>
                    <a:pt x="10764" y="15865"/>
                  </a:moveTo>
                  <a:cubicBezTo>
                    <a:pt x="14115" y="11899"/>
                    <a:pt x="14115" y="11899"/>
                    <a:pt x="14115" y="11899"/>
                  </a:cubicBezTo>
                  <a:cubicBezTo>
                    <a:pt x="14329" y="11655"/>
                    <a:pt x="14685" y="11533"/>
                    <a:pt x="14970" y="11533"/>
                  </a:cubicBezTo>
                  <a:cubicBezTo>
                    <a:pt x="18535" y="12082"/>
                    <a:pt x="18535" y="12082"/>
                    <a:pt x="18535" y="12082"/>
                  </a:cubicBezTo>
                  <a:cubicBezTo>
                    <a:pt x="19818" y="12265"/>
                    <a:pt x="20531" y="13181"/>
                    <a:pt x="20673" y="13669"/>
                  </a:cubicBezTo>
                  <a:cubicBezTo>
                    <a:pt x="21172" y="16659"/>
                    <a:pt x="21457" y="18489"/>
                    <a:pt x="21600" y="20076"/>
                  </a:cubicBezTo>
                  <a:cubicBezTo>
                    <a:pt x="21600" y="20442"/>
                    <a:pt x="21457" y="20808"/>
                    <a:pt x="21172" y="21113"/>
                  </a:cubicBezTo>
                  <a:cubicBezTo>
                    <a:pt x="20816" y="21357"/>
                    <a:pt x="20459" y="21540"/>
                    <a:pt x="19960" y="21540"/>
                  </a:cubicBezTo>
                  <a:cubicBezTo>
                    <a:pt x="1640" y="21540"/>
                    <a:pt x="1640" y="21540"/>
                    <a:pt x="1640" y="21540"/>
                  </a:cubicBezTo>
                  <a:cubicBezTo>
                    <a:pt x="1141" y="21540"/>
                    <a:pt x="784" y="21357"/>
                    <a:pt x="428" y="21113"/>
                  </a:cubicBezTo>
                  <a:cubicBezTo>
                    <a:pt x="143" y="20808"/>
                    <a:pt x="0" y="20442"/>
                    <a:pt x="0" y="20076"/>
                  </a:cubicBezTo>
                  <a:cubicBezTo>
                    <a:pt x="143" y="18489"/>
                    <a:pt x="428" y="16659"/>
                    <a:pt x="927" y="13669"/>
                  </a:cubicBezTo>
                  <a:cubicBezTo>
                    <a:pt x="1069" y="13181"/>
                    <a:pt x="1782" y="12265"/>
                    <a:pt x="3065" y="12082"/>
                  </a:cubicBezTo>
                  <a:cubicBezTo>
                    <a:pt x="6630" y="11533"/>
                    <a:pt x="6630" y="11533"/>
                    <a:pt x="6630" y="11533"/>
                  </a:cubicBezTo>
                  <a:cubicBezTo>
                    <a:pt x="6915" y="11533"/>
                    <a:pt x="7271" y="11655"/>
                    <a:pt x="7485" y="11899"/>
                  </a:cubicBezTo>
                  <a:cubicBezTo>
                    <a:pt x="10764" y="15865"/>
                    <a:pt x="10764" y="15865"/>
                    <a:pt x="10764" y="15865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  <p:sp>
          <p:nvSpPr>
            <p:cNvPr id="1346" name="Freeform 31"/>
            <p:cNvSpPr/>
            <p:nvPr/>
          </p:nvSpPr>
          <p:spPr>
            <a:xfrm>
              <a:off x="0" y="101099"/>
              <a:ext cx="74906" cy="99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548" fill="norm" stroke="1" extrusionOk="0">
                  <a:moveTo>
                    <a:pt x="10448" y="1"/>
                  </a:moveTo>
                  <a:cubicBezTo>
                    <a:pt x="7730" y="1"/>
                    <a:pt x="5570" y="1819"/>
                    <a:pt x="5640" y="4011"/>
                  </a:cubicBezTo>
                  <a:cubicBezTo>
                    <a:pt x="5710" y="6203"/>
                    <a:pt x="7939" y="8823"/>
                    <a:pt x="10657" y="8770"/>
                  </a:cubicBezTo>
                  <a:cubicBezTo>
                    <a:pt x="13374" y="8716"/>
                    <a:pt x="15534" y="6043"/>
                    <a:pt x="15464" y="3851"/>
                  </a:cubicBezTo>
                  <a:cubicBezTo>
                    <a:pt x="15395" y="1659"/>
                    <a:pt x="13165" y="-52"/>
                    <a:pt x="10448" y="1"/>
                  </a:cubicBezTo>
                  <a:close/>
                  <a:moveTo>
                    <a:pt x="10587" y="13902"/>
                  </a:moveTo>
                  <a:cubicBezTo>
                    <a:pt x="13792" y="10374"/>
                    <a:pt x="13792" y="10374"/>
                    <a:pt x="13792" y="10374"/>
                  </a:cubicBezTo>
                  <a:cubicBezTo>
                    <a:pt x="14001" y="10160"/>
                    <a:pt x="14350" y="10053"/>
                    <a:pt x="14628" y="10106"/>
                  </a:cubicBezTo>
                  <a:cubicBezTo>
                    <a:pt x="18112" y="10588"/>
                    <a:pt x="18112" y="10588"/>
                    <a:pt x="18112" y="10588"/>
                  </a:cubicBezTo>
                  <a:cubicBezTo>
                    <a:pt x="19366" y="10748"/>
                    <a:pt x="20063" y="11497"/>
                    <a:pt x="20202" y="11978"/>
                  </a:cubicBezTo>
                  <a:cubicBezTo>
                    <a:pt x="20969" y="16469"/>
                    <a:pt x="21387" y="17912"/>
                    <a:pt x="20969" y="20532"/>
                  </a:cubicBezTo>
                  <a:cubicBezTo>
                    <a:pt x="20899" y="21120"/>
                    <a:pt x="20272" y="21548"/>
                    <a:pt x="19436" y="21548"/>
                  </a:cubicBezTo>
                  <a:cubicBezTo>
                    <a:pt x="1668" y="21548"/>
                    <a:pt x="1668" y="21548"/>
                    <a:pt x="1668" y="21548"/>
                  </a:cubicBezTo>
                  <a:cubicBezTo>
                    <a:pt x="832" y="21548"/>
                    <a:pt x="205" y="21120"/>
                    <a:pt x="135" y="20532"/>
                  </a:cubicBezTo>
                  <a:cubicBezTo>
                    <a:pt x="-213" y="17912"/>
                    <a:pt x="135" y="16469"/>
                    <a:pt x="902" y="11978"/>
                  </a:cubicBezTo>
                  <a:cubicBezTo>
                    <a:pt x="1041" y="11497"/>
                    <a:pt x="1738" y="10748"/>
                    <a:pt x="2992" y="10588"/>
                  </a:cubicBezTo>
                  <a:cubicBezTo>
                    <a:pt x="6476" y="10106"/>
                    <a:pt x="6476" y="10106"/>
                    <a:pt x="6476" y="10106"/>
                  </a:cubicBezTo>
                  <a:cubicBezTo>
                    <a:pt x="6755" y="10053"/>
                    <a:pt x="7103" y="10160"/>
                    <a:pt x="7312" y="10374"/>
                  </a:cubicBezTo>
                  <a:cubicBezTo>
                    <a:pt x="10587" y="13902"/>
                    <a:pt x="10587" y="13902"/>
                    <a:pt x="10587" y="13902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  <p:sp>
          <p:nvSpPr>
            <p:cNvPr id="1347" name="Freeform 32"/>
            <p:cNvSpPr/>
            <p:nvPr/>
          </p:nvSpPr>
          <p:spPr>
            <a:xfrm>
              <a:off x="75187" y="96471"/>
              <a:ext cx="50316" cy="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287" fill="norm" stroke="1" extrusionOk="0">
                  <a:moveTo>
                    <a:pt x="8517" y="2293"/>
                  </a:moveTo>
                  <a:cubicBezTo>
                    <a:pt x="8517" y="965"/>
                    <a:pt x="9447" y="0"/>
                    <a:pt x="10480" y="0"/>
                  </a:cubicBezTo>
                  <a:cubicBezTo>
                    <a:pt x="11617" y="0"/>
                    <a:pt x="12547" y="965"/>
                    <a:pt x="12547" y="2293"/>
                  </a:cubicBezTo>
                  <a:cubicBezTo>
                    <a:pt x="12547" y="11826"/>
                    <a:pt x="12547" y="11826"/>
                    <a:pt x="12547" y="11826"/>
                  </a:cubicBezTo>
                  <a:cubicBezTo>
                    <a:pt x="20092" y="17015"/>
                    <a:pt x="20092" y="17015"/>
                    <a:pt x="20092" y="17015"/>
                  </a:cubicBezTo>
                  <a:cubicBezTo>
                    <a:pt x="21022" y="17618"/>
                    <a:pt x="21332" y="19066"/>
                    <a:pt x="20815" y="20152"/>
                  </a:cubicBezTo>
                  <a:cubicBezTo>
                    <a:pt x="20195" y="21238"/>
                    <a:pt x="19058" y="21600"/>
                    <a:pt x="18128" y="20997"/>
                  </a:cubicBezTo>
                  <a:cubicBezTo>
                    <a:pt x="10480" y="15808"/>
                    <a:pt x="10480" y="15808"/>
                    <a:pt x="10480" y="15808"/>
                  </a:cubicBezTo>
                  <a:cubicBezTo>
                    <a:pt x="2936" y="20997"/>
                    <a:pt x="2936" y="20997"/>
                    <a:pt x="2936" y="20997"/>
                  </a:cubicBezTo>
                  <a:cubicBezTo>
                    <a:pt x="2006" y="21600"/>
                    <a:pt x="869" y="21238"/>
                    <a:pt x="249" y="20152"/>
                  </a:cubicBezTo>
                  <a:cubicBezTo>
                    <a:pt x="-268" y="19066"/>
                    <a:pt x="42" y="17618"/>
                    <a:pt x="972" y="17015"/>
                  </a:cubicBezTo>
                  <a:cubicBezTo>
                    <a:pt x="8517" y="11826"/>
                    <a:pt x="8517" y="11826"/>
                    <a:pt x="8517" y="11826"/>
                  </a:cubicBezTo>
                  <a:cubicBezTo>
                    <a:pt x="8517" y="2293"/>
                    <a:pt x="8517" y="2293"/>
                    <a:pt x="8517" y="2293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  <p:sp>
          <p:nvSpPr>
            <p:cNvPr id="1348" name="Freeform 33"/>
            <p:cNvSpPr/>
            <p:nvPr/>
          </p:nvSpPr>
          <p:spPr>
            <a:xfrm>
              <a:off x="125783" y="101099"/>
              <a:ext cx="74906" cy="99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548" fill="norm" stroke="1" extrusionOk="0">
                  <a:moveTo>
                    <a:pt x="10477" y="1"/>
                  </a:moveTo>
                  <a:cubicBezTo>
                    <a:pt x="7760" y="1"/>
                    <a:pt x="5600" y="1819"/>
                    <a:pt x="5670" y="4011"/>
                  </a:cubicBezTo>
                  <a:cubicBezTo>
                    <a:pt x="5739" y="6203"/>
                    <a:pt x="7969" y="8823"/>
                    <a:pt x="10686" y="8770"/>
                  </a:cubicBezTo>
                  <a:cubicBezTo>
                    <a:pt x="13404" y="8716"/>
                    <a:pt x="15564" y="6043"/>
                    <a:pt x="15494" y="3851"/>
                  </a:cubicBezTo>
                  <a:cubicBezTo>
                    <a:pt x="15424" y="1659"/>
                    <a:pt x="13195" y="-52"/>
                    <a:pt x="10477" y="1"/>
                  </a:cubicBezTo>
                  <a:close/>
                  <a:moveTo>
                    <a:pt x="10547" y="13902"/>
                  </a:moveTo>
                  <a:cubicBezTo>
                    <a:pt x="13822" y="10374"/>
                    <a:pt x="13822" y="10374"/>
                    <a:pt x="13822" y="10374"/>
                  </a:cubicBezTo>
                  <a:cubicBezTo>
                    <a:pt x="14031" y="10160"/>
                    <a:pt x="14310" y="10053"/>
                    <a:pt x="14658" y="10106"/>
                  </a:cubicBezTo>
                  <a:cubicBezTo>
                    <a:pt x="18142" y="10588"/>
                    <a:pt x="18142" y="10588"/>
                    <a:pt x="18142" y="10588"/>
                  </a:cubicBezTo>
                  <a:cubicBezTo>
                    <a:pt x="19396" y="10748"/>
                    <a:pt x="20093" y="11497"/>
                    <a:pt x="20232" y="11978"/>
                  </a:cubicBezTo>
                  <a:cubicBezTo>
                    <a:pt x="20999" y="16469"/>
                    <a:pt x="21347" y="17912"/>
                    <a:pt x="20999" y="20532"/>
                  </a:cubicBezTo>
                  <a:cubicBezTo>
                    <a:pt x="20929" y="21120"/>
                    <a:pt x="20302" y="21548"/>
                    <a:pt x="19466" y="21548"/>
                  </a:cubicBezTo>
                  <a:cubicBezTo>
                    <a:pt x="1698" y="21548"/>
                    <a:pt x="1698" y="21548"/>
                    <a:pt x="1698" y="21548"/>
                  </a:cubicBezTo>
                  <a:cubicBezTo>
                    <a:pt x="862" y="21548"/>
                    <a:pt x="235" y="21120"/>
                    <a:pt x="165" y="20532"/>
                  </a:cubicBezTo>
                  <a:cubicBezTo>
                    <a:pt x="-253" y="17912"/>
                    <a:pt x="165" y="16469"/>
                    <a:pt x="932" y="11978"/>
                  </a:cubicBezTo>
                  <a:cubicBezTo>
                    <a:pt x="1071" y="11497"/>
                    <a:pt x="1768" y="10748"/>
                    <a:pt x="3022" y="10588"/>
                  </a:cubicBezTo>
                  <a:cubicBezTo>
                    <a:pt x="6506" y="10106"/>
                    <a:pt x="6506" y="10106"/>
                    <a:pt x="6506" y="10106"/>
                  </a:cubicBezTo>
                  <a:cubicBezTo>
                    <a:pt x="6784" y="10053"/>
                    <a:pt x="7133" y="10160"/>
                    <a:pt x="7342" y="10374"/>
                  </a:cubicBezTo>
                  <a:cubicBezTo>
                    <a:pt x="10547" y="13902"/>
                    <a:pt x="10547" y="13902"/>
                    <a:pt x="10547" y="13902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22857" fill="hold"/>
                                        <p:tgtEl>
                                          <p:spTgt spid="13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8822857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8822857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path" nodeType="after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373945 0.000000" origin="layout" pathEditMode="relative">
                                      <p:cBhvr>
                                        <p:cTn id="15" dur="2000" fill="hold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path" nodeType="after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365453 0.000000" origin="layout" pathEditMode="relative">
                                      <p:cBhvr>
                                        <p:cTn id="18" dur="2000" fill="hold"/>
                                        <p:tgtEl>
                                          <p:spTgt spid="1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mph" nodeType="afterEffect" presetSubtype="0" presetID="8" grpId="6" fill="hold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Class="entr" nodeType="after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1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Class="entr" nodeType="afterEffect" presetSubtype="4" presetID="2" grpId="8" fill="hold">
                                  <p:stCondLst>
                                    <p:cond delay="2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50"/>
                            </p:stCondLst>
                            <p:childTnLst>
                              <p:par>
                                <p:cTn id="33" presetClass="entr" nodeType="afterEffect" presetSubtype="8" presetID="22" grpId="9" fill="hold">
                                  <p:stCondLst>
                                    <p:cond delay="2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100"/>
                            </p:stCondLst>
                            <p:childTnLst>
                              <p:par>
                                <p:cTn id="37" presetClass="entr" nodeType="after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600"/>
                            </p:stCondLst>
                            <p:childTnLst>
                              <p:par>
                                <p:cTn id="42" presetClass="entr" nodeType="afterEffect" presetSubtype="4" presetID="2" grpId="11" fill="hold">
                                  <p:stCondLst>
                                    <p:cond delay="2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350"/>
                            </p:stCondLst>
                            <p:childTnLst>
                              <p:par>
                                <p:cTn id="47" presetClass="entr" nodeType="afterEffect" presetSubtype="16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850"/>
                            </p:stCondLst>
                            <p:childTnLst>
                              <p:par>
                                <p:cTn id="52" presetClass="entr" nodeType="afterEffect" presetSubtype="4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350"/>
                            </p:stCondLst>
                            <p:childTnLst>
                              <p:par>
                                <p:cTn id="57" presetClass="entr" nodeType="afterEffect" presetSubtype="16" presetID="23" grpId="14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50"/>
                            </p:stCondLst>
                            <p:childTnLst>
                              <p:par>
                                <p:cTn id="62" presetClass="entr" nodeType="afterEffect" presetSubtype="4" presetID="2" grpId="15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750"/>
                            </p:stCondLst>
                            <p:childTnLst>
                              <p:par>
                                <p:cTn id="67" presetClass="entr" nodeType="afterEffect" presetSubtype="16" presetID="23" grpId="16" fill="hold">
                                  <p:stCondLst>
                                    <p:cond delay="4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650"/>
                            </p:stCondLst>
                            <p:childTnLst>
                              <p:par>
                                <p:cTn id="72" presetClass="entr" nodeType="afterEffect" presetSubtype="4" presetID="2" grpId="17" fill="hold">
                                  <p:stCondLst>
                                    <p:cond delay="4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80000">
                <p:cTn id="76" fill="hold" display="0">
                  <p:stCondLst>
                    <p:cond delay="indefinite"/>
                  </p:stCondLst>
                </p:cTn>
                <p:tgtEl>
                  <p:spTgt spid="1321"/>
                </p:tgtEl>
              </p:cMediaNode>
            </p:audio>
          </p:childTnLst>
        </p:cTn>
      </p:par>
    </p:tnLst>
    <p:bldLst>
      <p:bldP build="whole" bldLvl="1" animBg="1" rev="0" advAuto="0" spid="1336" grpId="14"/>
      <p:bldP build="whole" bldLvl="1" animBg="1" rev="0" advAuto="0" spid="1334" grpId="11"/>
      <p:bldP build="whole" bldLvl="1" animBg="1" rev="0" advAuto="0" spid="1344" grpId="15"/>
      <p:bldP build="whole" bldLvl="1" animBg="1" rev="0" advAuto="0" spid="1332" grpId="9"/>
      <p:bldP build="whole" bldLvl="1" animBg="1" rev="0" advAuto="0" spid="1329" grpId="3"/>
      <p:bldP build="whole" bldLvl="1" animBg="1" rev="0" advAuto="0" spid="1331" grpId="8"/>
      <p:bldP build="whole" bldLvl="1" animBg="1" rev="0" advAuto="0" spid="1329" grpId="6"/>
      <p:bldP build="whole" bldLvl="1" animBg="1" rev="0" advAuto="0" spid="1335" grpId="12"/>
      <p:bldP build="whole" bldLvl="1" animBg="1" rev="0" advAuto="0" spid="1333" grpId="10"/>
      <p:bldP build="whole" bldLvl="1" animBg="1" rev="0" advAuto="0" spid="1337" grpId="16"/>
      <p:bldP build="whole" bldLvl="1" animBg="1" rev="0" advAuto="0" spid="1349" grpId="17"/>
      <p:bldP build="whole" bldLvl="1" animBg="1" rev="0" advAuto="0" spid="1330" grpId="7"/>
      <p:bldP build="whole" bldLvl="1" animBg="1" rev="0" advAuto="0" spid="1322" grpId="2"/>
      <p:bldP build="whole" bldLvl="1" animBg="1" rev="0" advAuto="0" spid="1341" grpId="1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矩形 4"/>
          <p:cNvSpPr txBox="1"/>
          <p:nvPr/>
        </p:nvSpPr>
        <p:spPr>
          <a:xfrm>
            <a:off x="1547665" y="3104103"/>
            <a:ext cx="6455581" cy="171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100">
                <a:solidFill>
                  <a:srgbClr val="4A452A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PPT</a:t>
            </a:r>
            <a:r>
              <a:t>模板下载：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2" invalidUrl="" action="" tgtFrame="" tooltip="" history="1" highlightClick="0" endSnd="0"/>
              </a:rPr>
              <a:t>www.1ppt.com/moban/</a:t>
            </a:r>
            <a:r>
              <a:t>                </a:t>
            </a:r>
            <a:r>
              <a:t>行业</a:t>
            </a:r>
            <a:r>
              <a:t>PPT</a:t>
            </a:r>
            <a:r>
              <a:t>模板：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3" invalidUrl="" action="" tgtFrame="" tooltip="" history="1" highlightClick="0" endSnd="0"/>
              </a:rPr>
              <a:t>www.1ppt.com/hangye/</a:t>
            </a:r>
            <a:r>
              <a:t> </a:t>
            </a:r>
          </a:p>
          <a:p>
            <a:pPr>
              <a:defRPr sz="1100">
                <a:solidFill>
                  <a:srgbClr val="4A452A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节日</a:t>
            </a:r>
            <a:r>
              <a:t>PPT</a:t>
            </a:r>
            <a:r>
              <a:t>模板：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4" invalidUrl="" action="" tgtFrame="" tooltip="" history="1" highlightClick="0" endSnd="0"/>
              </a:rPr>
              <a:t>www.1ppt.com/jieri/</a:t>
            </a:r>
            <a:r>
              <a:t>                      PPT</a:t>
            </a:r>
            <a:r>
              <a:t>素材下载：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5" invalidUrl="" action="" tgtFrame="" tooltip="" history="1" highlightClick="0" endSnd="0"/>
              </a:rPr>
              <a:t>www.1ppt.com/sucai/</a:t>
            </a:r>
          </a:p>
          <a:p>
            <a:pPr>
              <a:defRPr sz="1100">
                <a:solidFill>
                  <a:srgbClr val="4A452A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PPT</a:t>
            </a:r>
            <a:r>
              <a:t>背景图片：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6" invalidUrl="" action="" tgtFrame="" tooltip="" history="1" highlightClick="0" endSnd="0"/>
              </a:rPr>
              <a:t>www.1ppt.com/beijing/</a:t>
            </a:r>
            <a:r>
              <a:t>                 PPT</a:t>
            </a:r>
            <a:r>
              <a:t>图表下载：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7" invalidUrl="" action="" tgtFrame="" tooltip="" history="1" highlightClick="0" endSnd="0"/>
              </a:rPr>
              <a:t>www.1ppt.com/tubiao/</a:t>
            </a:r>
            <a:r>
              <a:t>      </a:t>
            </a:r>
          </a:p>
          <a:p>
            <a:pPr>
              <a:defRPr sz="1100">
                <a:solidFill>
                  <a:srgbClr val="4A452A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优秀</a:t>
            </a:r>
            <a:r>
              <a:t>PPT</a:t>
            </a:r>
            <a:r>
              <a:t>下载：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8" invalidUrl="" action="" tgtFrame="" tooltip="" history="1" highlightClick="0" endSnd="0"/>
              </a:rPr>
              <a:t>www.1ppt.com/xiazai/</a:t>
            </a:r>
            <a:r>
              <a:t>                   PPT</a:t>
            </a:r>
            <a:r>
              <a:t>教程：       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9" invalidUrl="" action="" tgtFrame="" tooltip="" history="1" highlightClick="0" endSnd="0"/>
              </a:rPr>
              <a:t>www.1ppt.com/powerpoint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9" invalidUrl="" action="" tgtFrame="" tooltip="" history="1" highlightClick="0" endSnd="0"/>
              </a:rPr>
              <a:t>/</a:t>
            </a:r>
            <a:r>
              <a:t>      </a:t>
            </a:r>
          </a:p>
          <a:p>
            <a:pPr>
              <a:defRPr sz="1100">
                <a:solidFill>
                  <a:srgbClr val="4A452A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Word</a:t>
            </a:r>
            <a:r>
              <a:t>教程：    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10" invalidUrl="" action="" tgtFrame="" tooltip="" history="1" highlightClick="0" endSnd="0"/>
              </a:rPr>
              <a:t>www.1ppt.com/word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10" invalidUrl="" action="" tgtFrame="" tooltip="" history="1" highlightClick="0" endSnd="0"/>
              </a:rPr>
              <a:t>/</a:t>
            </a:r>
            <a:r>
              <a:t>                    Excel</a:t>
            </a:r>
            <a:r>
              <a:t>教程：     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11" invalidUrl="" action="" tgtFrame="" tooltip="" history="1" highlightClick="0" endSnd="0"/>
              </a:rPr>
              <a:t>www.1ppt.com/excel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11" invalidUrl="" action="" tgtFrame="" tooltip="" history="1" highlightClick="0" endSnd="0"/>
              </a:rPr>
              <a:t>/</a:t>
            </a:r>
            <a:r>
              <a:t>  </a:t>
            </a:r>
          </a:p>
          <a:p>
            <a:pPr>
              <a:defRPr sz="1100">
                <a:solidFill>
                  <a:srgbClr val="4A452A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资料下载：      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12" invalidUrl="" action="" tgtFrame="" tooltip="" history="1" highlightClick="0" endSnd="0"/>
              </a:rPr>
              <a:t>www.1ppt.com/ziliao/</a:t>
            </a:r>
            <a:r>
              <a:t>                    PPT</a:t>
            </a:r>
            <a:r>
              <a:t>课件下载：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13" invalidUrl="" action="" tgtFrame="" tooltip="" history="1" highlightClick="0" endSnd="0"/>
              </a:rPr>
              <a:t>www.1ppt.com/kejian/</a:t>
            </a:r>
            <a:r>
              <a:t> </a:t>
            </a:r>
          </a:p>
          <a:p>
            <a:pPr>
              <a:defRPr sz="1100">
                <a:solidFill>
                  <a:srgbClr val="4A452A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范文下载：      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14" invalidUrl="" action="" tgtFrame="" tooltip="" history="1" highlightClick="0" endSnd="0"/>
              </a:rPr>
              <a:t>www.1ppt.com/fanwen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14" invalidUrl="" action="" tgtFrame="" tooltip="" history="1" highlightClick="0" endSnd="0"/>
              </a:rPr>
              <a:t>/</a:t>
            </a:r>
            <a:r>
              <a:t>                 </a:t>
            </a:r>
            <a:r>
              <a:t>试卷下载：      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15" invalidUrl="" action="" tgtFrame="" tooltip="" history="1" highlightClick="0" endSnd="0"/>
              </a:rPr>
              <a:t>www.1ppt.com/shiti/</a:t>
            </a:r>
            <a:r>
              <a:t>   </a:t>
            </a:r>
          </a:p>
          <a:p>
            <a:pPr>
              <a:defRPr sz="1100">
                <a:solidFill>
                  <a:srgbClr val="4A452A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教案下载：      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16" invalidUrl="" action="" tgtFrame="" tooltip="" history="1" highlightClick="0" endSnd="0"/>
              </a:rPr>
              <a:t>www.1ppt.com/jiaoan/</a:t>
            </a:r>
            <a:r>
              <a:t>                   </a:t>
            </a:r>
            <a:r>
              <a:t>字体下载：      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17" invalidUrl="" action="" tgtFrame="" tooltip="" history="1" highlightClick="0" endSnd="0"/>
              </a:rPr>
              <a:t>www.1ppt.com/ziti/</a:t>
            </a:r>
            <a:r>
              <a:t>              </a:t>
            </a:r>
          </a:p>
        </p:txBody>
      </p:sp>
      <p:sp>
        <p:nvSpPr>
          <p:cNvPr id="1352" name="Rectangle 17"/>
          <p:cNvSpPr/>
          <p:nvPr/>
        </p:nvSpPr>
        <p:spPr>
          <a:xfrm>
            <a:off x="0" y="2248706"/>
            <a:ext cx="9144000" cy="1025123"/>
          </a:xfrm>
          <a:prstGeom prst="rect">
            <a:avLst/>
          </a:prstGeom>
          <a:solidFill>
            <a:srgbClr val="17375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5397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353" name="图片 9" descr="图片 9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820802" y="236386"/>
            <a:ext cx="7711638" cy="2011329"/>
          </a:xfrm>
          <a:prstGeom prst="rect">
            <a:avLst/>
          </a:prstGeom>
          <a:ln w="12700">
            <a:miter lim="400000"/>
          </a:ln>
        </p:spPr>
      </p:pic>
      <p:sp>
        <p:nvSpPr>
          <p:cNvPr id="1354" name="Rectangle 3"/>
          <p:cNvSpPr txBox="1"/>
          <p:nvPr/>
        </p:nvSpPr>
        <p:spPr>
          <a:xfrm>
            <a:off x="468314" y="2323009"/>
            <a:ext cx="4103689" cy="986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 b="1"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可以在下列情况使用</a:t>
            </a:r>
            <a:endParaRPr sz="1200"/>
          </a:p>
          <a:p>
            <a:pPr>
              <a:lnSpc>
                <a:spcPct val="150000"/>
              </a:lnSpc>
              <a:buClr>
                <a:srgbClr val="5B8CC1"/>
              </a:buClr>
              <a:buSzPct val="100000"/>
              <a:buChar char="■"/>
              <a:defRPr sz="12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不限次数的用于您个人</a:t>
            </a:r>
            <a:r>
              <a:t>/</a:t>
            </a:r>
            <a:r>
              <a:t>公司、企业的商业演示。</a:t>
            </a:r>
            <a:endParaRPr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Clr>
                <a:srgbClr val="5B8CC1"/>
              </a:buClr>
              <a:buSzPct val="100000"/>
              <a:buChar char="■"/>
              <a:defRPr sz="12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拷贝模板中的内容用于其它幻灯片母版中使用。</a:t>
            </a:r>
          </a:p>
        </p:txBody>
      </p:sp>
      <p:sp>
        <p:nvSpPr>
          <p:cNvPr id="1355" name="Rectangle 4"/>
          <p:cNvSpPr txBox="1"/>
          <p:nvPr/>
        </p:nvSpPr>
        <p:spPr>
          <a:xfrm>
            <a:off x="4572000" y="2323009"/>
            <a:ext cx="4103688" cy="986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 b="1" sz="2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不可以在以下情况使用</a:t>
            </a:r>
            <a:endParaRPr sz="1000"/>
          </a:p>
          <a:p>
            <a:pPr>
              <a:lnSpc>
                <a:spcPct val="150000"/>
              </a:lnSpc>
              <a:buClr>
                <a:srgbClr val="5B8CC1"/>
              </a:buClr>
              <a:buSzPct val="100000"/>
              <a:buChar char="■"/>
              <a:defRPr sz="12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用于任何形式的在线付费下载。</a:t>
            </a:r>
            <a:endParaRPr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Clr>
                <a:srgbClr val="5B8CC1"/>
              </a:buClr>
              <a:buSzPct val="100000"/>
              <a:buChar char="■"/>
              <a:defRPr sz="12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收集整理我们发布的免费资源后，刻录光碟销售。</a:t>
            </a:r>
          </a:p>
        </p:txBody>
      </p:sp>
      <p:pic>
        <p:nvPicPr>
          <p:cNvPr id="1356" name="Picture 10" descr="Picture 10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2915816" y="2323009"/>
            <a:ext cx="393701" cy="295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7" name="Picture 11" descr="Picture 11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7234001" y="2323009"/>
            <a:ext cx="393701" cy="295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lide Number Placeholder 2"/>
          <p:cNvSpPr txBox="1"/>
          <p:nvPr>
            <p:ph type="sldNum" sz="quarter" idx="4294967295"/>
          </p:nvPr>
        </p:nvSpPr>
        <p:spPr>
          <a:xfrm>
            <a:off x="8436726" y="309939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405" name="Group 156"/>
          <p:cNvGrpSpPr/>
          <p:nvPr/>
        </p:nvGrpSpPr>
        <p:grpSpPr>
          <a:xfrm>
            <a:off x="667419" y="1459023"/>
            <a:ext cx="3803868" cy="3258577"/>
            <a:chOff x="0" y="0"/>
            <a:chExt cx="3803866" cy="3258575"/>
          </a:xfrm>
        </p:grpSpPr>
        <p:sp>
          <p:nvSpPr>
            <p:cNvPr id="364" name="Freeform 5"/>
            <p:cNvSpPr/>
            <p:nvPr/>
          </p:nvSpPr>
          <p:spPr>
            <a:xfrm>
              <a:off x="340865" y="273667"/>
              <a:ext cx="3153763" cy="1613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01" y="21459"/>
                  </a:moveTo>
                  <a:lnTo>
                    <a:pt x="21539" y="21600"/>
                  </a:lnTo>
                  <a:lnTo>
                    <a:pt x="21600" y="21563"/>
                  </a:lnTo>
                  <a:lnTo>
                    <a:pt x="21573" y="21407"/>
                  </a:lnTo>
                  <a:lnTo>
                    <a:pt x="21501" y="21459"/>
                  </a:lnTo>
                  <a:close/>
                  <a:moveTo>
                    <a:pt x="21402" y="20931"/>
                  </a:moveTo>
                  <a:lnTo>
                    <a:pt x="21455" y="21191"/>
                  </a:lnTo>
                  <a:lnTo>
                    <a:pt x="21520" y="21139"/>
                  </a:lnTo>
                  <a:lnTo>
                    <a:pt x="21467" y="20879"/>
                  </a:lnTo>
                  <a:lnTo>
                    <a:pt x="21402" y="20931"/>
                  </a:lnTo>
                  <a:close/>
                  <a:moveTo>
                    <a:pt x="21303" y="20403"/>
                  </a:moveTo>
                  <a:lnTo>
                    <a:pt x="21349" y="20663"/>
                  </a:lnTo>
                  <a:lnTo>
                    <a:pt x="21421" y="20611"/>
                  </a:lnTo>
                  <a:lnTo>
                    <a:pt x="21368" y="20351"/>
                  </a:lnTo>
                  <a:lnTo>
                    <a:pt x="21303" y="20403"/>
                  </a:lnTo>
                  <a:close/>
                  <a:moveTo>
                    <a:pt x="21197" y="19875"/>
                  </a:moveTo>
                  <a:lnTo>
                    <a:pt x="21250" y="20135"/>
                  </a:lnTo>
                  <a:lnTo>
                    <a:pt x="21322" y="20083"/>
                  </a:lnTo>
                  <a:lnTo>
                    <a:pt x="21269" y="19823"/>
                  </a:lnTo>
                  <a:lnTo>
                    <a:pt x="21197" y="19875"/>
                  </a:lnTo>
                  <a:close/>
                  <a:moveTo>
                    <a:pt x="21098" y="19347"/>
                  </a:moveTo>
                  <a:lnTo>
                    <a:pt x="21151" y="19615"/>
                  </a:lnTo>
                  <a:lnTo>
                    <a:pt x="21216" y="19555"/>
                  </a:lnTo>
                  <a:lnTo>
                    <a:pt x="21170" y="19295"/>
                  </a:lnTo>
                  <a:lnTo>
                    <a:pt x="21098" y="19347"/>
                  </a:lnTo>
                  <a:close/>
                  <a:moveTo>
                    <a:pt x="20999" y="18819"/>
                  </a:moveTo>
                  <a:lnTo>
                    <a:pt x="21045" y="19087"/>
                  </a:lnTo>
                  <a:lnTo>
                    <a:pt x="21117" y="19027"/>
                  </a:lnTo>
                  <a:lnTo>
                    <a:pt x="21060" y="18767"/>
                  </a:lnTo>
                  <a:lnTo>
                    <a:pt x="20999" y="18819"/>
                  </a:lnTo>
                  <a:close/>
                  <a:moveTo>
                    <a:pt x="20900" y="18291"/>
                  </a:moveTo>
                  <a:lnTo>
                    <a:pt x="20946" y="18559"/>
                  </a:lnTo>
                  <a:lnTo>
                    <a:pt x="21018" y="18507"/>
                  </a:lnTo>
                  <a:lnTo>
                    <a:pt x="20961" y="18239"/>
                  </a:lnTo>
                  <a:lnTo>
                    <a:pt x="20900" y="18291"/>
                  </a:lnTo>
                  <a:close/>
                  <a:moveTo>
                    <a:pt x="20790" y="17763"/>
                  </a:moveTo>
                  <a:lnTo>
                    <a:pt x="20847" y="18031"/>
                  </a:lnTo>
                  <a:lnTo>
                    <a:pt x="20908" y="17979"/>
                  </a:lnTo>
                  <a:lnTo>
                    <a:pt x="20862" y="17711"/>
                  </a:lnTo>
                  <a:lnTo>
                    <a:pt x="20790" y="17763"/>
                  </a:lnTo>
                  <a:close/>
                  <a:moveTo>
                    <a:pt x="20691" y="17235"/>
                  </a:moveTo>
                  <a:lnTo>
                    <a:pt x="20748" y="17503"/>
                  </a:lnTo>
                  <a:lnTo>
                    <a:pt x="20809" y="17451"/>
                  </a:lnTo>
                  <a:lnTo>
                    <a:pt x="20763" y="17183"/>
                  </a:lnTo>
                  <a:lnTo>
                    <a:pt x="20691" y="17235"/>
                  </a:lnTo>
                  <a:close/>
                  <a:moveTo>
                    <a:pt x="20592" y="16707"/>
                  </a:moveTo>
                  <a:lnTo>
                    <a:pt x="20638" y="16975"/>
                  </a:lnTo>
                  <a:lnTo>
                    <a:pt x="20710" y="16923"/>
                  </a:lnTo>
                  <a:lnTo>
                    <a:pt x="20657" y="16655"/>
                  </a:lnTo>
                  <a:lnTo>
                    <a:pt x="20592" y="16707"/>
                  </a:lnTo>
                  <a:close/>
                  <a:moveTo>
                    <a:pt x="20485" y="16180"/>
                  </a:moveTo>
                  <a:lnTo>
                    <a:pt x="20539" y="16447"/>
                  </a:lnTo>
                  <a:lnTo>
                    <a:pt x="20611" y="16395"/>
                  </a:lnTo>
                  <a:lnTo>
                    <a:pt x="20558" y="16128"/>
                  </a:lnTo>
                  <a:lnTo>
                    <a:pt x="20485" y="16180"/>
                  </a:lnTo>
                  <a:close/>
                  <a:moveTo>
                    <a:pt x="20386" y="15652"/>
                  </a:moveTo>
                  <a:lnTo>
                    <a:pt x="20440" y="15919"/>
                  </a:lnTo>
                  <a:lnTo>
                    <a:pt x="20504" y="15867"/>
                  </a:lnTo>
                  <a:lnTo>
                    <a:pt x="20459" y="15600"/>
                  </a:lnTo>
                  <a:lnTo>
                    <a:pt x="20386" y="15652"/>
                  </a:lnTo>
                  <a:close/>
                  <a:moveTo>
                    <a:pt x="20288" y="15124"/>
                  </a:moveTo>
                  <a:lnTo>
                    <a:pt x="20341" y="15391"/>
                  </a:lnTo>
                  <a:lnTo>
                    <a:pt x="20405" y="15339"/>
                  </a:lnTo>
                  <a:lnTo>
                    <a:pt x="20352" y="15072"/>
                  </a:lnTo>
                  <a:lnTo>
                    <a:pt x="20288" y="15124"/>
                  </a:lnTo>
                  <a:close/>
                  <a:moveTo>
                    <a:pt x="20189" y="14596"/>
                  </a:moveTo>
                  <a:lnTo>
                    <a:pt x="20234" y="14863"/>
                  </a:lnTo>
                  <a:lnTo>
                    <a:pt x="20307" y="14811"/>
                  </a:lnTo>
                  <a:lnTo>
                    <a:pt x="20253" y="14566"/>
                  </a:lnTo>
                  <a:lnTo>
                    <a:pt x="20189" y="14596"/>
                  </a:lnTo>
                  <a:close/>
                  <a:moveTo>
                    <a:pt x="20082" y="14068"/>
                  </a:moveTo>
                  <a:lnTo>
                    <a:pt x="20135" y="14336"/>
                  </a:lnTo>
                  <a:lnTo>
                    <a:pt x="20196" y="14298"/>
                  </a:lnTo>
                  <a:lnTo>
                    <a:pt x="20154" y="14038"/>
                  </a:lnTo>
                  <a:lnTo>
                    <a:pt x="20082" y="14068"/>
                  </a:lnTo>
                  <a:close/>
                  <a:moveTo>
                    <a:pt x="19983" y="13547"/>
                  </a:moveTo>
                  <a:lnTo>
                    <a:pt x="20036" y="13808"/>
                  </a:lnTo>
                  <a:lnTo>
                    <a:pt x="20097" y="13770"/>
                  </a:lnTo>
                  <a:lnTo>
                    <a:pt x="20056" y="13510"/>
                  </a:lnTo>
                  <a:lnTo>
                    <a:pt x="19983" y="13547"/>
                  </a:lnTo>
                  <a:close/>
                  <a:moveTo>
                    <a:pt x="19884" y="13019"/>
                  </a:moveTo>
                  <a:lnTo>
                    <a:pt x="19926" y="13280"/>
                  </a:lnTo>
                  <a:lnTo>
                    <a:pt x="19998" y="13243"/>
                  </a:lnTo>
                  <a:lnTo>
                    <a:pt x="19945" y="12982"/>
                  </a:lnTo>
                  <a:lnTo>
                    <a:pt x="19884" y="13019"/>
                  </a:lnTo>
                  <a:close/>
                  <a:moveTo>
                    <a:pt x="19785" y="12506"/>
                  </a:moveTo>
                  <a:lnTo>
                    <a:pt x="19827" y="12767"/>
                  </a:lnTo>
                  <a:lnTo>
                    <a:pt x="19900" y="12715"/>
                  </a:lnTo>
                  <a:lnTo>
                    <a:pt x="19846" y="12454"/>
                  </a:lnTo>
                  <a:lnTo>
                    <a:pt x="19785" y="12506"/>
                  </a:lnTo>
                  <a:close/>
                  <a:moveTo>
                    <a:pt x="19675" y="11979"/>
                  </a:moveTo>
                  <a:lnTo>
                    <a:pt x="19728" y="12246"/>
                  </a:lnTo>
                  <a:lnTo>
                    <a:pt x="19793" y="12187"/>
                  </a:lnTo>
                  <a:lnTo>
                    <a:pt x="19747" y="11926"/>
                  </a:lnTo>
                  <a:lnTo>
                    <a:pt x="19675" y="11979"/>
                  </a:lnTo>
                  <a:close/>
                  <a:moveTo>
                    <a:pt x="19576" y="11451"/>
                  </a:moveTo>
                  <a:lnTo>
                    <a:pt x="19629" y="11718"/>
                  </a:lnTo>
                  <a:lnTo>
                    <a:pt x="19694" y="11659"/>
                  </a:lnTo>
                  <a:lnTo>
                    <a:pt x="19641" y="11399"/>
                  </a:lnTo>
                  <a:lnTo>
                    <a:pt x="19576" y="11451"/>
                  </a:lnTo>
                  <a:close/>
                  <a:moveTo>
                    <a:pt x="19477" y="10923"/>
                  </a:moveTo>
                  <a:lnTo>
                    <a:pt x="19523" y="11190"/>
                  </a:lnTo>
                  <a:lnTo>
                    <a:pt x="19595" y="11138"/>
                  </a:lnTo>
                  <a:lnTo>
                    <a:pt x="19542" y="10871"/>
                  </a:lnTo>
                  <a:lnTo>
                    <a:pt x="19477" y="10923"/>
                  </a:lnTo>
                  <a:close/>
                  <a:moveTo>
                    <a:pt x="19371" y="10395"/>
                  </a:moveTo>
                  <a:lnTo>
                    <a:pt x="19424" y="10662"/>
                  </a:lnTo>
                  <a:lnTo>
                    <a:pt x="19496" y="10610"/>
                  </a:lnTo>
                  <a:lnTo>
                    <a:pt x="19443" y="10343"/>
                  </a:lnTo>
                  <a:lnTo>
                    <a:pt x="19371" y="10395"/>
                  </a:lnTo>
                  <a:close/>
                  <a:moveTo>
                    <a:pt x="19272" y="9867"/>
                  </a:moveTo>
                  <a:lnTo>
                    <a:pt x="19325" y="10135"/>
                  </a:lnTo>
                  <a:lnTo>
                    <a:pt x="19390" y="10082"/>
                  </a:lnTo>
                  <a:lnTo>
                    <a:pt x="19344" y="9815"/>
                  </a:lnTo>
                  <a:lnTo>
                    <a:pt x="19272" y="9867"/>
                  </a:lnTo>
                  <a:close/>
                  <a:moveTo>
                    <a:pt x="19173" y="9339"/>
                  </a:moveTo>
                  <a:lnTo>
                    <a:pt x="19226" y="9607"/>
                  </a:lnTo>
                  <a:lnTo>
                    <a:pt x="19291" y="9555"/>
                  </a:lnTo>
                  <a:lnTo>
                    <a:pt x="19234" y="9287"/>
                  </a:lnTo>
                  <a:lnTo>
                    <a:pt x="19173" y="9339"/>
                  </a:lnTo>
                  <a:close/>
                  <a:moveTo>
                    <a:pt x="19074" y="8811"/>
                  </a:moveTo>
                  <a:lnTo>
                    <a:pt x="19120" y="9079"/>
                  </a:lnTo>
                  <a:lnTo>
                    <a:pt x="19192" y="9027"/>
                  </a:lnTo>
                  <a:lnTo>
                    <a:pt x="19135" y="8759"/>
                  </a:lnTo>
                  <a:lnTo>
                    <a:pt x="19074" y="8811"/>
                  </a:lnTo>
                  <a:close/>
                  <a:moveTo>
                    <a:pt x="18964" y="8283"/>
                  </a:moveTo>
                  <a:lnTo>
                    <a:pt x="19021" y="8551"/>
                  </a:lnTo>
                  <a:lnTo>
                    <a:pt x="19082" y="8499"/>
                  </a:lnTo>
                  <a:lnTo>
                    <a:pt x="19036" y="8231"/>
                  </a:lnTo>
                  <a:lnTo>
                    <a:pt x="18964" y="8283"/>
                  </a:lnTo>
                  <a:close/>
                  <a:moveTo>
                    <a:pt x="18865" y="7755"/>
                  </a:moveTo>
                  <a:lnTo>
                    <a:pt x="18922" y="8023"/>
                  </a:lnTo>
                  <a:lnTo>
                    <a:pt x="18983" y="7971"/>
                  </a:lnTo>
                  <a:lnTo>
                    <a:pt x="18937" y="7703"/>
                  </a:lnTo>
                  <a:lnTo>
                    <a:pt x="18865" y="7755"/>
                  </a:lnTo>
                  <a:close/>
                  <a:moveTo>
                    <a:pt x="18766" y="7227"/>
                  </a:moveTo>
                  <a:lnTo>
                    <a:pt x="18812" y="7495"/>
                  </a:lnTo>
                  <a:lnTo>
                    <a:pt x="18884" y="7443"/>
                  </a:lnTo>
                  <a:lnTo>
                    <a:pt x="18831" y="7175"/>
                  </a:lnTo>
                  <a:lnTo>
                    <a:pt x="18766" y="7227"/>
                  </a:lnTo>
                  <a:close/>
                  <a:moveTo>
                    <a:pt x="18667" y="6699"/>
                  </a:moveTo>
                  <a:lnTo>
                    <a:pt x="18713" y="6967"/>
                  </a:lnTo>
                  <a:lnTo>
                    <a:pt x="18785" y="6915"/>
                  </a:lnTo>
                  <a:lnTo>
                    <a:pt x="18732" y="6647"/>
                  </a:lnTo>
                  <a:lnTo>
                    <a:pt x="18667" y="6699"/>
                  </a:lnTo>
                  <a:close/>
                  <a:moveTo>
                    <a:pt x="18526" y="6313"/>
                  </a:moveTo>
                  <a:lnTo>
                    <a:pt x="18606" y="6387"/>
                  </a:lnTo>
                  <a:lnTo>
                    <a:pt x="18614" y="6439"/>
                  </a:lnTo>
                  <a:lnTo>
                    <a:pt x="18678" y="6387"/>
                  </a:lnTo>
                  <a:lnTo>
                    <a:pt x="18659" y="6283"/>
                  </a:lnTo>
                  <a:lnTo>
                    <a:pt x="18553" y="6194"/>
                  </a:lnTo>
                  <a:lnTo>
                    <a:pt x="18526" y="6313"/>
                  </a:lnTo>
                  <a:close/>
                  <a:moveTo>
                    <a:pt x="18264" y="6105"/>
                  </a:moveTo>
                  <a:lnTo>
                    <a:pt x="18397" y="6209"/>
                  </a:lnTo>
                  <a:lnTo>
                    <a:pt x="18427" y="6090"/>
                  </a:lnTo>
                  <a:lnTo>
                    <a:pt x="18290" y="5986"/>
                  </a:lnTo>
                  <a:lnTo>
                    <a:pt x="18264" y="6105"/>
                  </a:lnTo>
                  <a:close/>
                  <a:moveTo>
                    <a:pt x="17994" y="5896"/>
                  </a:moveTo>
                  <a:lnTo>
                    <a:pt x="18127" y="6000"/>
                  </a:lnTo>
                  <a:lnTo>
                    <a:pt x="18157" y="5874"/>
                  </a:lnTo>
                  <a:lnTo>
                    <a:pt x="18020" y="5770"/>
                  </a:lnTo>
                  <a:lnTo>
                    <a:pt x="17994" y="5896"/>
                  </a:lnTo>
                  <a:close/>
                  <a:moveTo>
                    <a:pt x="17724" y="5681"/>
                  </a:moveTo>
                  <a:lnTo>
                    <a:pt x="17861" y="5785"/>
                  </a:lnTo>
                  <a:lnTo>
                    <a:pt x="17887" y="5666"/>
                  </a:lnTo>
                  <a:lnTo>
                    <a:pt x="17750" y="5562"/>
                  </a:lnTo>
                  <a:lnTo>
                    <a:pt x="17724" y="5681"/>
                  </a:lnTo>
                  <a:close/>
                  <a:moveTo>
                    <a:pt x="17461" y="5472"/>
                  </a:moveTo>
                  <a:lnTo>
                    <a:pt x="17598" y="5577"/>
                  </a:lnTo>
                  <a:lnTo>
                    <a:pt x="17625" y="5458"/>
                  </a:lnTo>
                  <a:lnTo>
                    <a:pt x="17492" y="5346"/>
                  </a:lnTo>
                  <a:lnTo>
                    <a:pt x="17461" y="5472"/>
                  </a:lnTo>
                  <a:close/>
                  <a:moveTo>
                    <a:pt x="17195" y="5264"/>
                  </a:moveTo>
                  <a:lnTo>
                    <a:pt x="17328" y="5368"/>
                  </a:lnTo>
                  <a:lnTo>
                    <a:pt x="17355" y="5242"/>
                  </a:lnTo>
                  <a:lnTo>
                    <a:pt x="17221" y="5138"/>
                  </a:lnTo>
                  <a:lnTo>
                    <a:pt x="17195" y="5264"/>
                  </a:lnTo>
                  <a:close/>
                  <a:moveTo>
                    <a:pt x="16925" y="5049"/>
                  </a:moveTo>
                  <a:lnTo>
                    <a:pt x="17058" y="5153"/>
                  </a:lnTo>
                  <a:lnTo>
                    <a:pt x="17084" y="5034"/>
                  </a:lnTo>
                  <a:lnTo>
                    <a:pt x="16951" y="4930"/>
                  </a:lnTo>
                  <a:lnTo>
                    <a:pt x="16925" y="5049"/>
                  </a:lnTo>
                  <a:close/>
                  <a:moveTo>
                    <a:pt x="16662" y="4840"/>
                  </a:moveTo>
                  <a:lnTo>
                    <a:pt x="16799" y="4945"/>
                  </a:lnTo>
                  <a:lnTo>
                    <a:pt x="16826" y="4818"/>
                  </a:lnTo>
                  <a:lnTo>
                    <a:pt x="16689" y="4714"/>
                  </a:lnTo>
                  <a:lnTo>
                    <a:pt x="16662" y="4840"/>
                  </a:lnTo>
                  <a:close/>
                  <a:moveTo>
                    <a:pt x="16392" y="4625"/>
                  </a:moveTo>
                  <a:lnTo>
                    <a:pt x="16529" y="4736"/>
                  </a:lnTo>
                  <a:lnTo>
                    <a:pt x="16556" y="4610"/>
                  </a:lnTo>
                  <a:lnTo>
                    <a:pt x="16419" y="4506"/>
                  </a:lnTo>
                  <a:lnTo>
                    <a:pt x="16392" y="4625"/>
                  </a:lnTo>
                  <a:close/>
                  <a:moveTo>
                    <a:pt x="16122" y="4417"/>
                  </a:moveTo>
                  <a:lnTo>
                    <a:pt x="16259" y="4521"/>
                  </a:lnTo>
                  <a:lnTo>
                    <a:pt x="16286" y="4402"/>
                  </a:lnTo>
                  <a:lnTo>
                    <a:pt x="16149" y="4290"/>
                  </a:lnTo>
                  <a:lnTo>
                    <a:pt x="16122" y="4417"/>
                  </a:lnTo>
                  <a:close/>
                  <a:moveTo>
                    <a:pt x="15863" y="4208"/>
                  </a:moveTo>
                  <a:lnTo>
                    <a:pt x="15996" y="4313"/>
                  </a:lnTo>
                  <a:lnTo>
                    <a:pt x="16023" y="4186"/>
                  </a:lnTo>
                  <a:lnTo>
                    <a:pt x="15890" y="4082"/>
                  </a:lnTo>
                  <a:lnTo>
                    <a:pt x="15863" y="4208"/>
                  </a:lnTo>
                  <a:close/>
                  <a:moveTo>
                    <a:pt x="15593" y="3993"/>
                  </a:moveTo>
                  <a:lnTo>
                    <a:pt x="15726" y="4097"/>
                  </a:lnTo>
                  <a:lnTo>
                    <a:pt x="15753" y="3978"/>
                  </a:lnTo>
                  <a:lnTo>
                    <a:pt x="15620" y="3874"/>
                  </a:lnTo>
                  <a:lnTo>
                    <a:pt x="15593" y="3993"/>
                  </a:lnTo>
                  <a:close/>
                  <a:moveTo>
                    <a:pt x="15331" y="3785"/>
                  </a:moveTo>
                  <a:lnTo>
                    <a:pt x="15456" y="3889"/>
                  </a:lnTo>
                  <a:lnTo>
                    <a:pt x="15483" y="3770"/>
                  </a:lnTo>
                  <a:lnTo>
                    <a:pt x="15357" y="3658"/>
                  </a:lnTo>
                  <a:lnTo>
                    <a:pt x="15331" y="3785"/>
                  </a:lnTo>
                  <a:close/>
                  <a:moveTo>
                    <a:pt x="15061" y="3569"/>
                  </a:moveTo>
                  <a:lnTo>
                    <a:pt x="15198" y="3681"/>
                  </a:lnTo>
                  <a:lnTo>
                    <a:pt x="15224" y="3554"/>
                  </a:lnTo>
                  <a:lnTo>
                    <a:pt x="15087" y="3450"/>
                  </a:lnTo>
                  <a:lnTo>
                    <a:pt x="15061" y="3569"/>
                  </a:lnTo>
                  <a:close/>
                  <a:moveTo>
                    <a:pt x="14791" y="3361"/>
                  </a:moveTo>
                  <a:lnTo>
                    <a:pt x="14928" y="3465"/>
                  </a:lnTo>
                  <a:lnTo>
                    <a:pt x="14954" y="3346"/>
                  </a:lnTo>
                  <a:lnTo>
                    <a:pt x="14817" y="3242"/>
                  </a:lnTo>
                  <a:lnTo>
                    <a:pt x="14791" y="3361"/>
                  </a:lnTo>
                  <a:close/>
                  <a:moveTo>
                    <a:pt x="14532" y="3153"/>
                  </a:moveTo>
                  <a:lnTo>
                    <a:pt x="14657" y="3257"/>
                  </a:lnTo>
                  <a:lnTo>
                    <a:pt x="14684" y="3130"/>
                  </a:lnTo>
                  <a:lnTo>
                    <a:pt x="14559" y="3026"/>
                  </a:lnTo>
                  <a:lnTo>
                    <a:pt x="14532" y="3153"/>
                  </a:lnTo>
                  <a:close/>
                  <a:moveTo>
                    <a:pt x="14262" y="2937"/>
                  </a:moveTo>
                  <a:lnTo>
                    <a:pt x="14395" y="3049"/>
                  </a:lnTo>
                  <a:lnTo>
                    <a:pt x="14422" y="2922"/>
                  </a:lnTo>
                  <a:lnTo>
                    <a:pt x="14288" y="2818"/>
                  </a:lnTo>
                  <a:lnTo>
                    <a:pt x="14262" y="2937"/>
                  </a:lnTo>
                  <a:close/>
                  <a:moveTo>
                    <a:pt x="13992" y="2729"/>
                  </a:moveTo>
                  <a:lnTo>
                    <a:pt x="14125" y="2833"/>
                  </a:lnTo>
                  <a:lnTo>
                    <a:pt x="14151" y="2714"/>
                  </a:lnTo>
                  <a:lnTo>
                    <a:pt x="14018" y="2588"/>
                  </a:lnTo>
                  <a:lnTo>
                    <a:pt x="13992" y="2729"/>
                  </a:lnTo>
                  <a:close/>
                  <a:moveTo>
                    <a:pt x="13729" y="2521"/>
                  </a:moveTo>
                  <a:lnTo>
                    <a:pt x="13855" y="2625"/>
                  </a:lnTo>
                  <a:lnTo>
                    <a:pt x="13881" y="2483"/>
                  </a:lnTo>
                  <a:lnTo>
                    <a:pt x="13756" y="2379"/>
                  </a:lnTo>
                  <a:lnTo>
                    <a:pt x="13729" y="2521"/>
                  </a:lnTo>
                  <a:close/>
                  <a:moveTo>
                    <a:pt x="13459" y="2305"/>
                  </a:moveTo>
                  <a:lnTo>
                    <a:pt x="13596" y="2409"/>
                  </a:lnTo>
                  <a:lnTo>
                    <a:pt x="13623" y="2268"/>
                  </a:lnTo>
                  <a:lnTo>
                    <a:pt x="13486" y="2164"/>
                  </a:lnTo>
                  <a:lnTo>
                    <a:pt x="13459" y="2305"/>
                  </a:lnTo>
                  <a:close/>
                  <a:moveTo>
                    <a:pt x="13189" y="2097"/>
                  </a:moveTo>
                  <a:lnTo>
                    <a:pt x="13326" y="2201"/>
                  </a:lnTo>
                  <a:lnTo>
                    <a:pt x="13353" y="2060"/>
                  </a:lnTo>
                  <a:lnTo>
                    <a:pt x="13216" y="1956"/>
                  </a:lnTo>
                  <a:lnTo>
                    <a:pt x="13189" y="2097"/>
                  </a:lnTo>
                  <a:close/>
                  <a:moveTo>
                    <a:pt x="12930" y="1881"/>
                  </a:moveTo>
                  <a:lnTo>
                    <a:pt x="13056" y="1993"/>
                  </a:lnTo>
                  <a:lnTo>
                    <a:pt x="13082" y="1851"/>
                  </a:lnTo>
                  <a:lnTo>
                    <a:pt x="12957" y="1747"/>
                  </a:lnTo>
                  <a:lnTo>
                    <a:pt x="12930" y="1881"/>
                  </a:lnTo>
                  <a:close/>
                  <a:moveTo>
                    <a:pt x="12660" y="1673"/>
                  </a:moveTo>
                  <a:lnTo>
                    <a:pt x="12793" y="1777"/>
                  </a:lnTo>
                  <a:lnTo>
                    <a:pt x="12820" y="1636"/>
                  </a:lnTo>
                  <a:lnTo>
                    <a:pt x="12687" y="1532"/>
                  </a:lnTo>
                  <a:lnTo>
                    <a:pt x="12660" y="1673"/>
                  </a:lnTo>
                  <a:close/>
                  <a:moveTo>
                    <a:pt x="12390" y="1465"/>
                  </a:moveTo>
                  <a:lnTo>
                    <a:pt x="12523" y="1569"/>
                  </a:lnTo>
                  <a:lnTo>
                    <a:pt x="12550" y="1428"/>
                  </a:lnTo>
                  <a:lnTo>
                    <a:pt x="12417" y="1324"/>
                  </a:lnTo>
                  <a:lnTo>
                    <a:pt x="12390" y="1465"/>
                  </a:lnTo>
                  <a:close/>
                  <a:moveTo>
                    <a:pt x="12128" y="1249"/>
                  </a:moveTo>
                  <a:lnTo>
                    <a:pt x="12265" y="1353"/>
                  </a:lnTo>
                  <a:lnTo>
                    <a:pt x="12291" y="1219"/>
                  </a:lnTo>
                  <a:lnTo>
                    <a:pt x="12154" y="1108"/>
                  </a:lnTo>
                  <a:lnTo>
                    <a:pt x="12128" y="1249"/>
                  </a:lnTo>
                  <a:close/>
                  <a:moveTo>
                    <a:pt x="11858" y="1041"/>
                  </a:moveTo>
                  <a:lnTo>
                    <a:pt x="11995" y="1145"/>
                  </a:lnTo>
                  <a:lnTo>
                    <a:pt x="12021" y="1004"/>
                  </a:lnTo>
                  <a:lnTo>
                    <a:pt x="11884" y="900"/>
                  </a:lnTo>
                  <a:lnTo>
                    <a:pt x="11858" y="1041"/>
                  </a:lnTo>
                  <a:close/>
                  <a:moveTo>
                    <a:pt x="11587" y="833"/>
                  </a:moveTo>
                  <a:lnTo>
                    <a:pt x="11724" y="937"/>
                  </a:lnTo>
                  <a:lnTo>
                    <a:pt x="11751" y="796"/>
                  </a:lnTo>
                  <a:lnTo>
                    <a:pt x="11614" y="691"/>
                  </a:lnTo>
                  <a:lnTo>
                    <a:pt x="11587" y="833"/>
                  </a:lnTo>
                  <a:close/>
                  <a:moveTo>
                    <a:pt x="11329" y="617"/>
                  </a:moveTo>
                  <a:lnTo>
                    <a:pt x="11462" y="721"/>
                  </a:lnTo>
                  <a:lnTo>
                    <a:pt x="11489" y="580"/>
                  </a:lnTo>
                  <a:lnTo>
                    <a:pt x="11355" y="476"/>
                  </a:lnTo>
                  <a:lnTo>
                    <a:pt x="11329" y="617"/>
                  </a:lnTo>
                  <a:close/>
                  <a:moveTo>
                    <a:pt x="11059" y="409"/>
                  </a:moveTo>
                  <a:lnTo>
                    <a:pt x="11192" y="513"/>
                  </a:lnTo>
                  <a:lnTo>
                    <a:pt x="11218" y="372"/>
                  </a:lnTo>
                  <a:lnTo>
                    <a:pt x="11085" y="268"/>
                  </a:lnTo>
                  <a:lnTo>
                    <a:pt x="11059" y="409"/>
                  </a:lnTo>
                  <a:close/>
                  <a:moveTo>
                    <a:pt x="10789" y="193"/>
                  </a:moveTo>
                  <a:lnTo>
                    <a:pt x="10922" y="305"/>
                  </a:lnTo>
                  <a:lnTo>
                    <a:pt x="10948" y="164"/>
                  </a:lnTo>
                  <a:lnTo>
                    <a:pt x="10815" y="52"/>
                  </a:lnTo>
                  <a:lnTo>
                    <a:pt x="10789" y="193"/>
                  </a:lnTo>
                  <a:close/>
                  <a:moveTo>
                    <a:pt x="10545" y="230"/>
                  </a:moveTo>
                  <a:lnTo>
                    <a:pt x="10678" y="141"/>
                  </a:lnTo>
                  <a:lnTo>
                    <a:pt x="10663" y="0"/>
                  </a:lnTo>
                  <a:lnTo>
                    <a:pt x="10526" y="112"/>
                  </a:lnTo>
                  <a:lnTo>
                    <a:pt x="10545" y="230"/>
                  </a:lnTo>
                  <a:close/>
                  <a:moveTo>
                    <a:pt x="10275" y="424"/>
                  </a:moveTo>
                  <a:lnTo>
                    <a:pt x="10412" y="335"/>
                  </a:lnTo>
                  <a:lnTo>
                    <a:pt x="10393" y="193"/>
                  </a:lnTo>
                  <a:lnTo>
                    <a:pt x="10256" y="305"/>
                  </a:lnTo>
                  <a:lnTo>
                    <a:pt x="10275" y="424"/>
                  </a:lnTo>
                  <a:close/>
                  <a:moveTo>
                    <a:pt x="10005" y="617"/>
                  </a:moveTo>
                  <a:lnTo>
                    <a:pt x="10142" y="528"/>
                  </a:lnTo>
                  <a:lnTo>
                    <a:pt x="10123" y="387"/>
                  </a:lnTo>
                  <a:lnTo>
                    <a:pt x="9986" y="498"/>
                  </a:lnTo>
                  <a:lnTo>
                    <a:pt x="10005" y="617"/>
                  </a:lnTo>
                  <a:close/>
                  <a:moveTo>
                    <a:pt x="9735" y="810"/>
                  </a:moveTo>
                  <a:lnTo>
                    <a:pt x="9872" y="721"/>
                  </a:lnTo>
                  <a:lnTo>
                    <a:pt x="9853" y="580"/>
                  </a:lnTo>
                  <a:lnTo>
                    <a:pt x="9716" y="691"/>
                  </a:lnTo>
                  <a:lnTo>
                    <a:pt x="9735" y="810"/>
                  </a:lnTo>
                  <a:close/>
                  <a:moveTo>
                    <a:pt x="9465" y="1004"/>
                  </a:moveTo>
                  <a:lnTo>
                    <a:pt x="9602" y="915"/>
                  </a:lnTo>
                  <a:lnTo>
                    <a:pt x="9583" y="773"/>
                  </a:lnTo>
                  <a:lnTo>
                    <a:pt x="9446" y="885"/>
                  </a:lnTo>
                  <a:lnTo>
                    <a:pt x="9465" y="1004"/>
                  </a:lnTo>
                  <a:close/>
                  <a:moveTo>
                    <a:pt x="9195" y="1197"/>
                  </a:moveTo>
                  <a:lnTo>
                    <a:pt x="9332" y="1108"/>
                  </a:lnTo>
                  <a:lnTo>
                    <a:pt x="9313" y="967"/>
                  </a:lnTo>
                  <a:lnTo>
                    <a:pt x="9179" y="1078"/>
                  </a:lnTo>
                  <a:lnTo>
                    <a:pt x="9195" y="1197"/>
                  </a:lnTo>
                  <a:close/>
                  <a:moveTo>
                    <a:pt x="8925" y="1390"/>
                  </a:moveTo>
                  <a:lnTo>
                    <a:pt x="9062" y="1301"/>
                  </a:lnTo>
                  <a:lnTo>
                    <a:pt x="9035" y="1160"/>
                  </a:lnTo>
                  <a:lnTo>
                    <a:pt x="8898" y="1271"/>
                  </a:lnTo>
                  <a:lnTo>
                    <a:pt x="8925" y="1390"/>
                  </a:lnTo>
                  <a:close/>
                  <a:moveTo>
                    <a:pt x="8654" y="1584"/>
                  </a:moveTo>
                  <a:lnTo>
                    <a:pt x="8791" y="1495"/>
                  </a:lnTo>
                  <a:lnTo>
                    <a:pt x="8765" y="1353"/>
                  </a:lnTo>
                  <a:lnTo>
                    <a:pt x="8628" y="1465"/>
                  </a:lnTo>
                  <a:lnTo>
                    <a:pt x="8654" y="1584"/>
                  </a:lnTo>
                  <a:close/>
                  <a:moveTo>
                    <a:pt x="8384" y="1777"/>
                  </a:moveTo>
                  <a:lnTo>
                    <a:pt x="8521" y="1688"/>
                  </a:lnTo>
                  <a:lnTo>
                    <a:pt x="8495" y="1547"/>
                  </a:lnTo>
                  <a:lnTo>
                    <a:pt x="8358" y="1658"/>
                  </a:lnTo>
                  <a:lnTo>
                    <a:pt x="8384" y="1777"/>
                  </a:lnTo>
                  <a:close/>
                  <a:moveTo>
                    <a:pt x="8114" y="1970"/>
                  </a:moveTo>
                  <a:lnTo>
                    <a:pt x="8251" y="1881"/>
                  </a:lnTo>
                  <a:lnTo>
                    <a:pt x="8225" y="1747"/>
                  </a:lnTo>
                  <a:lnTo>
                    <a:pt x="8088" y="1851"/>
                  </a:lnTo>
                  <a:lnTo>
                    <a:pt x="8114" y="1970"/>
                  </a:lnTo>
                  <a:close/>
                  <a:moveTo>
                    <a:pt x="7848" y="2186"/>
                  </a:moveTo>
                  <a:lnTo>
                    <a:pt x="7981" y="2074"/>
                  </a:lnTo>
                  <a:lnTo>
                    <a:pt x="7954" y="1956"/>
                  </a:lnTo>
                  <a:lnTo>
                    <a:pt x="7818" y="2045"/>
                  </a:lnTo>
                  <a:lnTo>
                    <a:pt x="7848" y="2186"/>
                  </a:lnTo>
                  <a:close/>
                  <a:moveTo>
                    <a:pt x="7578" y="2379"/>
                  </a:moveTo>
                  <a:lnTo>
                    <a:pt x="7711" y="2268"/>
                  </a:lnTo>
                  <a:lnTo>
                    <a:pt x="7684" y="2149"/>
                  </a:lnTo>
                  <a:lnTo>
                    <a:pt x="7551" y="2238"/>
                  </a:lnTo>
                  <a:lnTo>
                    <a:pt x="7578" y="2379"/>
                  </a:lnTo>
                  <a:close/>
                  <a:moveTo>
                    <a:pt x="7308" y="2573"/>
                  </a:moveTo>
                  <a:lnTo>
                    <a:pt x="7441" y="2461"/>
                  </a:lnTo>
                  <a:lnTo>
                    <a:pt x="7414" y="2342"/>
                  </a:lnTo>
                  <a:lnTo>
                    <a:pt x="7281" y="2431"/>
                  </a:lnTo>
                  <a:lnTo>
                    <a:pt x="7308" y="2573"/>
                  </a:lnTo>
                  <a:close/>
                  <a:moveTo>
                    <a:pt x="7038" y="2766"/>
                  </a:moveTo>
                  <a:lnTo>
                    <a:pt x="7171" y="2654"/>
                  </a:lnTo>
                  <a:lnTo>
                    <a:pt x="7144" y="2535"/>
                  </a:lnTo>
                  <a:lnTo>
                    <a:pt x="7011" y="2625"/>
                  </a:lnTo>
                  <a:lnTo>
                    <a:pt x="7038" y="2766"/>
                  </a:lnTo>
                  <a:close/>
                  <a:moveTo>
                    <a:pt x="6768" y="2959"/>
                  </a:moveTo>
                  <a:lnTo>
                    <a:pt x="6901" y="2855"/>
                  </a:lnTo>
                  <a:lnTo>
                    <a:pt x="6874" y="2729"/>
                  </a:lnTo>
                  <a:lnTo>
                    <a:pt x="6741" y="2818"/>
                  </a:lnTo>
                  <a:lnTo>
                    <a:pt x="6768" y="2959"/>
                  </a:lnTo>
                  <a:close/>
                  <a:moveTo>
                    <a:pt x="6497" y="3153"/>
                  </a:moveTo>
                  <a:lnTo>
                    <a:pt x="6631" y="3049"/>
                  </a:lnTo>
                  <a:lnTo>
                    <a:pt x="6604" y="2922"/>
                  </a:lnTo>
                  <a:lnTo>
                    <a:pt x="6471" y="3011"/>
                  </a:lnTo>
                  <a:lnTo>
                    <a:pt x="6497" y="3153"/>
                  </a:lnTo>
                  <a:close/>
                  <a:moveTo>
                    <a:pt x="6227" y="3346"/>
                  </a:moveTo>
                  <a:lnTo>
                    <a:pt x="6361" y="3242"/>
                  </a:lnTo>
                  <a:lnTo>
                    <a:pt x="6334" y="3115"/>
                  </a:lnTo>
                  <a:lnTo>
                    <a:pt x="6201" y="3205"/>
                  </a:lnTo>
                  <a:lnTo>
                    <a:pt x="6227" y="3346"/>
                  </a:lnTo>
                  <a:close/>
                  <a:moveTo>
                    <a:pt x="5957" y="3539"/>
                  </a:moveTo>
                  <a:lnTo>
                    <a:pt x="6090" y="3435"/>
                  </a:lnTo>
                  <a:lnTo>
                    <a:pt x="6064" y="3309"/>
                  </a:lnTo>
                  <a:lnTo>
                    <a:pt x="5931" y="3398"/>
                  </a:lnTo>
                  <a:lnTo>
                    <a:pt x="5957" y="3539"/>
                  </a:lnTo>
                  <a:close/>
                  <a:moveTo>
                    <a:pt x="5687" y="3733"/>
                  </a:moveTo>
                  <a:lnTo>
                    <a:pt x="5820" y="3629"/>
                  </a:lnTo>
                  <a:lnTo>
                    <a:pt x="5794" y="3502"/>
                  </a:lnTo>
                  <a:lnTo>
                    <a:pt x="5661" y="3591"/>
                  </a:lnTo>
                  <a:lnTo>
                    <a:pt x="5687" y="3733"/>
                  </a:lnTo>
                  <a:close/>
                  <a:moveTo>
                    <a:pt x="5417" y="3926"/>
                  </a:moveTo>
                  <a:lnTo>
                    <a:pt x="5554" y="3822"/>
                  </a:lnTo>
                  <a:lnTo>
                    <a:pt x="5524" y="3695"/>
                  </a:lnTo>
                  <a:lnTo>
                    <a:pt x="5390" y="3785"/>
                  </a:lnTo>
                  <a:lnTo>
                    <a:pt x="5417" y="3926"/>
                  </a:lnTo>
                  <a:close/>
                  <a:moveTo>
                    <a:pt x="5147" y="4119"/>
                  </a:moveTo>
                  <a:lnTo>
                    <a:pt x="5284" y="4015"/>
                  </a:lnTo>
                  <a:lnTo>
                    <a:pt x="5254" y="3889"/>
                  </a:lnTo>
                  <a:lnTo>
                    <a:pt x="5120" y="3978"/>
                  </a:lnTo>
                  <a:lnTo>
                    <a:pt x="5147" y="4119"/>
                  </a:lnTo>
                  <a:close/>
                  <a:moveTo>
                    <a:pt x="4877" y="4313"/>
                  </a:moveTo>
                  <a:lnTo>
                    <a:pt x="5014" y="4208"/>
                  </a:lnTo>
                  <a:lnTo>
                    <a:pt x="4987" y="4082"/>
                  </a:lnTo>
                  <a:lnTo>
                    <a:pt x="4850" y="4186"/>
                  </a:lnTo>
                  <a:lnTo>
                    <a:pt x="4877" y="4313"/>
                  </a:lnTo>
                  <a:close/>
                  <a:moveTo>
                    <a:pt x="4607" y="4506"/>
                  </a:moveTo>
                  <a:lnTo>
                    <a:pt x="4744" y="4417"/>
                  </a:lnTo>
                  <a:lnTo>
                    <a:pt x="4717" y="4275"/>
                  </a:lnTo>
                  <a:lnTo>
                    <a:pt x="4580" y="4379"/>
                  </a:lnTo>
                  <a:lnTo>
                    <a:pt x="4607" y="4506"/>
                  </a:lnTo>
                  <a:close/>
                  <a:moveTo>
                    <a:pt x="4337" y="4699"/>
                  </a:moveTo>
                  <a:lnTo>
                    <a:pt x="4474" y="4610"/>
                  </a:lnTo>
                  <a:lnTo>
                    <a:pt x="4447" y="4469"/>
                  </a:lnTo>
                  <a:lnTo>
                    <a:pt x="4310" y="4573"/>
                  </a:lnTo>
                  <a:lnTo>
                    <a:pt x="4337" y="4699"/>
                  </a:lnTo>
                  <a:close/>
                  <a:moveTo>
                    <a:pt x="4067" y="4893"/>
                  </a:moveTo>
                  <a:lnTo>
                    <a:pt x="4204" y="4803"/>
                  </a:lnTo>
                  <a:lnTo>
                    <a:pt x="4177" y="4662"/>
                  </a:lnTo>
                  <a:lnTo>
                    <a:pt x="4040" y="4766"/>
                  </a:lnTo>
                  <a:lnTo>
                    <a:pt x="4067" y="4893"/>
                  </a:lnTo>
                  <a:close/>
                  <a:moveTo>
                    <a:pt x="3797" y="5086"/>
                  </a:moveTo>
                  <a:lnTo>
                    <a:pt x="3933" y="4997"/>
                  </a:lnTo>
                  <a:lnTo>
                    <a:pt x="3907" y="4855"/>
                  </a:lnTo>
                  <a:lnTo>
                    <a:pt x="3770" y="4959"/>
                  </a:lnTo>
                  <a:lnTo>
                    <a:pt x="3797" y="5086"/>
                  </a:lnTo>
                  <a:close/>
                  <a:moveTo>
                    <a:pt x="3526" y="5279"/>
                  </a:moveTo>
                  <a:lnTo>
                    <a:pt x="3663" y="5190"/>
                  </a:lnTo>
                  <a:lnTo>
                    <a:pt x="3637" y="5049"/>
                  </a:lnTo>
                  <a:lnTo>
                    <a:pt x="3500" y="5153"/>
                  </a:lnTo>
                  <a:lnTo>
                    <a:pt x="3526" y="5279"/>
                  </a:lnTo>
                  <a:close/>
                  <a:moveTo>
                    <a:pt x="3256" y="5472"/>
                  </a:moveTo>
                  <a:lnTo>
                    <a:pt x="3393" y="5383"/>
                  </a:lnTo>
                  <a:lnTo>
                    <a:pt x="3367" y="5242"/>
                  </a:lnTo>
                  <a:lnTo>
                    <a:pt x="3230" y="5346"/>
                  </a:lnTo>
                  <a:lnTo>
                    <a:pt x="3256" y="5472"/>
                  </a:lnTo>
                  <a:close/>
                  <a:moveTo>
                    <a:pt x="2979" y="5666"/>
                  </a:moveTo>
                  <a:lnTo>
                    <a:pt x="3123" y="5577"/>
                  </a:lnTo>
                  <a:lnTo>
                    <a:pt x="3097" y="5435"/>
                  </a:lnTo>
                  <a:lnTo>
                    <a:pt x="2960" y="5539"/>
                  </a:lnTo>
                  <a:lnTo>
                    <a:pt x="2979" y="5666"/>
                  </a:lnTo>
                  <a:close/>
                  <a:moveTo>
                    <a:pt x="2891" y="6119"/>
                  </a:moveTo>
                  <a:lnTo>
                    <a:pt x="2933" y="5859"/>
                  </a:lnTo>
                  <a:lnTo>
                    <a:pt x="2872" y="5807"/>
                  </a:lnTo>
                  <a:lnTo>
                    <a:pt x="2819" y="6067"/>
                  </a:lnTo>
                  <a:lnTo>
                    <a:pt x="2891" y="6119"/>
                  </a:lnTo>
                  <a:close/>
                  <a:moveTo>
                    <a:pt x="2792" y="6647"/>
                  </a:moveTo>
                  <a:lnTo>
                    <a:pt x="2834" y="6387"/>
                  </a:lnTo>
                  <a:lnTo>
                    <a:pt x="2773" y="6335"/>
                  </a:lnTo>
                  <a:lnTo>
                    <a:pt x="2720" y="6595"/>
                  </a:lnTo>
                  <a:lnTo>
                    <a:pt x="2792" y="6647"/>
                  </a:lnTo>
                  <a:close/>
                  <a:moveTo>
                    <a:pt x="2682" y="7175"/>
                  </a:moveTo>
                  <a:lnTo>
                    <a:pt x="2735" y="6915"/>
                  </a:lnTo>
                  <a:lnTo>
                    <a:pt x="2674" y="6863"/>
                  </a:lnTo>
                  <a:lnTo>
                    <a:pt x="2621" y="7123"/>
                  </a:lnTo>
                  <a:lnTo>
                    <a:pt x="2682" y="7175"/>
                  </a:lnTo>
                  <a:close/>
                  <a:moveTo>
                    <a:pt x="2583" y="7703"/>
                  </a:moveTo>
                  <a:lnTo>
                    <a:pt x="2636" y="7443"/>
                  </a:lnTo>
                  <a:lnTo>
                    <a:pt x="2564" y="7391"/>
                  </a:lnTo>
                  <a:lnTo>
                    <a:pt x="2522" y="7651"/>
                  </a:lnTo>
                  <a:lnTo>
                    <a:pt x="2583" y="7703"/>
                  </a:lnTo>
                  <a:close/>
                  <a:moveTo>
                    <a:pt x="2484" y="8231"/>
                  </a:moveTo>
                  <a:lnTo>
                    <a:pt x="2537" y="7971"/>
                  </a:lnTo>
                  <a:lnTo>
                    <a:pt x="2465" y="7919"/>
                  </a:lnTo>
                  <a:lnTo>
                    <a:pt x="2423" y="8179"/>
                  </a:lnTo>
                  <a:lnTo>
                    <a:pt x="2484" y="8231"/>
                  </a:lnTo>
                  <a:close/>
                  <a:moveTo>
                    <a:pt x="2385" y="8759"/>
                  </a:moveTo>
                  <a:lnTo>
                    <a:pt x="2438" y="8499"/>
                  </a:lnTo>
                  <a:lnTo>
                    <a:pt x="2366" y="8447"/>
                  </a:lnTo>
                  <a:lnTo>
                    <a:pt x="2313" y="8707"/>
                  </a:lnTo>
                  <a:lnTo>
                    <a:pt x="2385" y="8759"/>
                  </a:lnTo>
                  <a:close/>
                  <a:moveTo>
                    <a:pt x="2286" y="9287"/>
                  </a:moveTo>
                  <a:lnTo>
                    <a:pt x="2332" y="9027"/>
                  </a:lnTo>
                  <a:lnTo>
                    <a:pt x="2267" y="8975"/>
                  </a:lnTo>
                  <a:lnTo>
                    <a:pt x="2214" y="9235"/>
                  </a:lnTo>
                  <a:lnTo>
                    <a:pt x="2286" y="9287"/>
                  </a:lnTo>
                  <a:close/>
                  <a:moveTo>
                    <a:pt x="2187" y="9815"/>
                  </a:moveTo>
                  <a:lnTo>
                    <a:pt x="2233" y="9555"/>
                  </a:lnTo>
                  <a:lnTo>
                    <a:pt x="2168" y="9503"/>
                  </a:lnTo>
                  <a:lnTo>
                    <a:pt x="2115" y="9763"/>
                  </a:lnTo>
                  <a:lnTo>
                    <a:pt x="2187" y="9815"/>
                  </a:lnTo>
                  <a:close/>
                  <a:moveTo>
                    <a:pt x="2081" y="10343"/>
                  </a:moveTo>
                  <a:lnTo>
                    <a:pt x="2134" y="10082"/>
                  </a:lnTo>
                  <a:lnTo>
                    <a:pt x="2062" y="10023"/>
                  </a:lnTo>
                  <a:lnTo>
                    <a:pt x="2016" y="10291"/>
                  </a:lnTo>
                  <a:lnTo>
                    <a:pt x="2081" y="10343"/>
                  </a:lnTo>
                  <a:close/>
                  <a:moveTo>
                    <a:pt x="1982" y="10871"/>
                  </a:moveTo>
                  <a:lnTo>
                    <a:pt x="2035" y="10610"/>
                  </a:lnTo>
                  <a:lnTo>
                    <a:pt x="1963" y="10551"/>
                  </a:lnTo>
                  <a:lnTo>
                    <a:pt x="1917" y="10819"/>
                  </a:lnTo>
                  <a:lnTo>
                    <a:pt x="1982" y="10871"/>
                  </a:lnTo>
                  <a:close/>
                  <a:moveTo>
                    <a:pt x="1883" y="11399"/>
                  </a:moveTo>
                  <a:lnTo>
                    <a:pt x="1936" y="11138"/>
                  </a:lnTo>
                  <a:lnTo>
                    <a:pt x="1864" y="11079"/>
                  </a:lnTo>
                  <a:lnTo>
                    <a:pt x="1818" y="11347"/>
                  </a:lnTo>
                  <a:lnTo>
                    <a:pt x="1883" y="11399"/>
                  </a:lnTo>
                  <a:close/>
                  <a:moveTo>
                    <a:pt x="1784" y="11926"/>
                  </a:moveTo>
                  <a:lnTo>
                    <a:pt x="1826" y="11659"/>
                  </a:lnTo>
                  <a:lnTo>
                    <a:pt x="1765" y="11607"/>
                  </a:lnTo>
                  <a:lnTo>
                    <a:pt x="1712" y="11874"/>
                  </a:lnTo>
                  <a:lnTo>
                    <a:pt x="1784" y="11926"/>
                  </a:lnTo>
                  <a:close/>
                  <a:moveTo>
                    <a:pt x="1685" y="12454"/>
                  </a:moveTo>
                  <a:lnTo>
                    <a:pt x="1727" y="12187"/>
                  </a:lnTo>
                  <a:lnTo>
                    <a:pt x="1666" y="12135"/>
                  </a:lnTo>
                  <a:lnTo>
                    <a:pt x="1613" y="12402"/>
                  </a:lnTo>
                  <a:lnTo>
                    <a:pt x="1685" y="12454"/>
                  </a:lnTo>
                  <a:close/>
                  <a:moveTo>
                    <a:pt x="1586" y="12982"/>
                  </a:moveTo>
                  <a:lnTo>
                    <a:pt x="1628" y="12715"/>
                  </a:lnTo>
                  <a:lnTo>
                    <a:pt x="1567" y="12663"/>
                  </a:lnTo>
                  <a:lnTo>
                    <a:pt x="1514" y="12930"/>
                  </a:lnTo>
                  <a:lnTo>
                    <a:pt x="1586" y="12982"/>
                  </a:lnTo>
                  <a:close/>
                  <a:moveTo>
                    <a:pt x="1476" y="13510"/>
                  </a:moveTo>
                  <a:lnTo>
                    <a:pt x="1529" y="13243"/>
                  </a:lnTo>
                  <a:lnTo>
                    <a:pt x="1461" y="13190"/>
                  </a:lnTo>
                  <a:lnTo>
                    <a:pt x="1415" y="13458"/>
                  </a:lnTo>
                  <a:lnTo>
                    <a:pt x="1476" y="13510"/>
                  </a:lnTo>
                  <a:close/>
                  <a:moveTo>
                    <a:pt x="1377" y="14038"/>
                  </a:moveTo>
                  <a:lnTo>
                    <a:pt x="1430" y="13770"/>
                  </a:lnTo>
                  <a:lnTo>
                    <a:pt x="1362" y="13718"/>
                  </a:lnTo>
                  <a:lnTo>
                    <a:pt x="1316" y="13986"/>
                  </a:lnTo>
                  <a:lnTo>
                    <a:pt x="1377" y="14038"/>
                  </a:lnTo>
                  <a:close/>
                  <a:moveTo>
                    <a:pt x="1278" y="14566"/>
                  </a:moveTo>
                  <a:lnTo>
                    <a:pt x="1331" y="14298"/>
                  </a:lnTo>
                  <a:lnTo>
                    <a:pt x="1263" y="14246"/>
                  </a:lnTo>
                  <a:lnTo>
                    <a:pt x="1206" y="14514"/>
                  </a:lnTo>
                  <a:lnTo>
                    <a:pt x="1278" y="14566"/>
                  </a:lnTo>
                  <a:close/>
                  <a:moveTo>
                    <a:pt x="1179" y="15094"/>
                  </a:moveTo>
                  <a:lnTo>
                    <a:pt x="1225" y="14826"/>
                  </a:lnTo>
                  <a:lnTo>
                    <a:pt x="1164" y="14774"/>
                  </a:lnTo>
                  <a:lnTo>
                    <a:pt x="1107" y="15042"/>
                  </a:lnTo>
                  <a:lnTo>
                    <a:pt x="1179" y="15094"/>
                  </a:lnTo>
                  <a:close/>
                  <a:moveTo>
                    <a:pt x="1080" y="15622"/>
                  </a:moveTo>
                  <a:lnTo>
                    <a:pt x="1126" y="15354"/>
                  </a:lnTo>
                  <a:lnTo>
                    <a:pt x="1061" y="15302"/>
                  </a:lnTo>
                  <a:lnTo>
                    <a:pt x="1008" y="15570"/>
                  </a:lnTo>
                  <a:lnTo>
                    <a:pt x="1080" y="15622"/>
                  </a:lnTo>
                  <a:close/>
                  <a:moveTo>
                    <a:pt x="974" y="16150"/>
                  </a:moveTo>
                  <a:lnTo>
                    <a:pt x="1027" y="15882"/>
                  </a:lnTo>
                  <a:lnTo>
                    <a:pt x="962" y="15830"/>
                  </a:lnTo>
                  <a:lnTo>
                    <a:pt x="909" y="16090"/>
                  </a:lnTo>
                  <a:lnTo>
                    <a:pt x="974" y="16150"/>
                  </a:lnTo>
                  <a:close/>
                  <a:moveTo>
                    <a:pt x="875" y="16678"/>
                  </a:moveTo>
                  <a:lnTo>
                    <a:pt x="928" y="16410"/>
                  </a:lnTo>
                  <a:lnTo>
                    <a:pt x="856" y="16358"/>
                  </a:lnTo>
                  <a:lnTo>
                    <a:pt x="810" y="16618"/>
                  </a:lnTo>
                  <a:lnTo>
                    <a:pt x="875" y="16678"/>
                  </a:lnTo>
                  <a:close/>
                  <a:moveTo>
                    <a:pt x="776" y="17198"/>
                  </a:moveTo>
                  <a:lnTo>
                    <a:pt x="829" y="16938"/>
                  </a:lnTo>
                  <a:lnTo>
                    <a:pt x="757" y="16886"/>
                  </a:lnTo>
                  <a:lnTo>
                    <a:pt x="711" y="17146"/>
                  </a:lnTo>
                  <a:lnTo>
                    <a:pt x="776" y="17198"/>
                  </a:lnTo>
                  <a:close/>
                  <a:moveTo>
                    <a:pt x="677" y="17726"/>
                  </a:moveTo>
                  <a:lnTo>
                    <a:pt x="723" y="17466"/>
                  </a:lnTo>
                  <a:lnTo>
                    <a:pt x="658" y="17414"/>
                  </a:lnTo>
                  <a:lnTo>
                    <a:pt x="605" y="17674"/>
                  </a:lnTo>
                  <a:lnTo>
                    <a:pt x="677" y="17726"/>
                  </a:lnTo>
                  <a:close/>
                  <a:moveTo>
                    <a:pt x="578" y="18254"/>
                  </a:moveTo>
                  <a:lnTo>
                    <a:pt x="624" y="17994"/>
                  </a:lnTo>
                  <a:lnTo>
                    <a:pt x="559" y="17942"/>
                  </a:lnTo>
                  <a:lnTo>
                    <a:pt x="506" y="18202"/>
                  </a:lnTo>
                  <a:lnTo>
                    <a:pt x="578" y="18254"/>
                  </a:lnTo>
                  <a:close/>
                  <a:moveTo>
                    <a:pt x="479" y="18782"/>
                  </a:moveTo>
                  <a:lnTo>
                    <a:pt x="525" y="18522"/>
                  </a:lnTo>
                  <a:lnTo>
                    <a:pt x="460" y="18470"/>
                  </a:lnTo>
                  <a:lnTo>
                    <a:pt x="407" y="18730"/>
                  </a:lnTo>
                  <a:lnTo>
                    <a:pt x="479" y="18782"/>
                  </a:lnTo>
                  <a:close/>
                  <a:moveTo>
                    <a:pt x="369" y="19310"/>
                  </a:moveTo>
                  <a:lnTo>
                    <a:pt x="426" y="19050"/>
                  </a:lnTo>
                  <a:lnTo>
                    <a:pt x="354" y="18998"/>
                  </a:lnTo>
                  <a:lnTo>
                    <a:pt x="308" y="19258"/>
                  </a:lnTo>
                  <a:lnTo>
                    <a:pt x="369" y="19310"/>
                  </a:lnTo>
                  <a:close/>
                  <a:moveTo>
                    <a:pt x="270" y="19838"/>
                  </a:moveTo>
                  <a:lnTo>
                    <a:pt x="327" y="19578"/>
                  </a:lnTo>
                  <a:lnTo>
                    <a:pt x="255" y="19526"/>
                  </a:lnTo>
                  <a:lnTo>
                    <a:pt x="209" y="19786"/>
                  </a:lnTo>
                  <a:lnTo>
                    <a:pt x="270" y="19838"/>
                  </a:lnTo>
                  <a:close/>
                  <a:moveTo>
                    <a:pt x="171" y="20366"/>
                  </a:moveTo>
                  <a:lnTo>
                    <a:pt x="228" y="20105"/>
                  </a:lnTo>
                  <a:lnTo>
                    <a:pt x="156" y="20053"/>
                  </a:lnTo>
                  <a:lnTo>
                    <a:pt x="110" y="20314"/>
                  </a:lnTo>
                  <a:lnTo>
                    <a:pt x="171" y="20366"/>
                  </a:lnTo>
                  <a:close/>
                  <a:moveTo>
                    <a:pt x="72" y="20894"/>
                  </a:moveTo>
                  <a:lnTo>
                    <a:pt x="118" y="20633"/>
                  </a:lnTo>
                  <a:lnTo>
                    <a:pt x="57" y="20581"/>
                  </a:lnTo>
                  <a:lnTo>
                    <a:pt x="0" y="20842"/>
                  </a:lnTo>
                  <a:lnTo>
                    <a:pt x="72" y="20894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5" name="Freeform 6"/>
            <p:cNvSpPr/>
            <p:nvPr/>
          </p:nvSpPr>
          <p:spPr>
            <a:xfrm>
              <a:off x="306984" y="748008"/>
              <a:ext cx="1598544" cy="1132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3" y="21250"/>
                  </a:moveTo>
                  <a:lnTo>
                    <a:pt x="0" y="21399"/>
                  </a:lnTo>
                  <a:lnTo>
                    <a:pt x="53" y="21600"/>
                  </a:lnTo>
                  <a:lnTo>
                    <a:pt x="323" y="21452"/>
                  </a:lnTo>
                  <a:lnTo>
                    <a:pt x="263" y="21250"/>
                  </a:lnTo>
                  <a:close/>
                  <a:moveTo>
                    <a:pt x="796" y="20943"/>
                  </a:moveTo>
                  <a:lnTo>
                    <a:pt x="533" y="21102"/>
                  </a:lnTo>
                  <a:lnTo>
                    <a:pt x="585" y="21303"/>
                  </a:lnTo>
                  <a:lnTo>
                    <a:pt x="848" y="21144"/>
                  </a:lnTo>
                  <a:lnTo>
                    <a:pt x="796" y="20943"/>
                  </a:lnTo>
                  <a:close/>
                  <a:moveTo>
                    <a:pt x="1328" y="20668"/>
                  </a:moveTo>
                  <a:lnTo>
                    <a:pt x="1066" y="20827"/>
                  </a:lnTo>
                  <a:lnTo>
                    <a:pt x="1118" y="20996"/>
                  </a:lnTo>
                  <a:lnTo>
                    <a:pt x="1381" y="20848"/>
                  </a:lnTo>
                  <a:lnTo>
                    <a:pt x="1328" y="20668"/>
                  </a:lnTo>
                  <a:close/>
                  <a:moveTo>
                    <a:pt x="1861" y="20371"/>
                  </a:moveTo>
                  <a:lnTo>
                    <a:pt x="1599" y="20519"/>
                  </a:lnTo>
                  <a:lnTo>
                    <a:pt x="1651" y="20700"/>
                  </a:lnTo>
                  <a:lnTo>
                    <a:pt x="1899" y="20551"/>
                  </a:lnTo>
                  <a:lnTo>
                    <a:pt x="1861" y="20371"/>
                  </a:lnTo>
                  <a:close/>
                  <a:moveTo>
                    <a:pt x="2379" y="20075"/>
                  </a:moveTo>
                  <a:lnTo>
                    <a:pt x="2109" y="20223"/>
                  </a:lnTo>
                  <a:lnTo>
                    <a:pt x="2162" y="20424"/>
                  </a:lnTo>
                  <a:lnTo>
                    <a:pt x="2432" y="20276"/>
                  </a:lnTo>
                  <a:lnTo>
                    <a:pt x="2379" y="20075"/>
                  </a:lnTo>
                  <a:close/>
                  <a:moveTo>
                    <a:pt x="2912" y="19767"/>
                  </a:moveTo>
                  <a:lnTo>
                    <a:pt x="2642" y="19916"/>
                  </a:lnTo>
                  <a:lnTo>
                    <a:pt x="2694" y="20117"/>
                  </a:lnTo>
                  <a:lnTo>
                    <a:pt x="2965" y="19969"/>
                  </a:lnTo>
                  <a:lnTo>
                    <a:pt x="2912" y="19767"/>
                  </a:lnTo>
                  <a:close/>
                  <a:moveTo>
                    <a:pt x="3445" y="19492"/>
                  </a:moveTo>
                  <a:lnTo>
                    <a:pt x="3175" y="19640"/>
                  </a:lnTo>
                  <a:lnTo>
                    <a:pt x="3227" y="19820"/>
                  </a:lnTo>
                  <a:lnTo>
                    <a:pt x="3497" y="19672"/>
                  </a:lnTo>
                  <a:lnTo>
                    <a:pt x="3445" y="19492"/>
                  </a:lnTo>
                  <a:close/>
                  <a:moveTo>
                    <a:pt x="3978" y="19195"/>
                  </a:moveTo>
                  <a:lnTo>
                    <a:pt x="3708" y="19344"/>
                  </a:lnTo>
                  <a:lnTo>
                    <a:pt x="3760" y="19524"/>
                  </a:lnTo>
                  <a:lnTo>
                    <a:pt x="4030" y="19365"/>
                  </a:lnTo>
                  <a:lnTo>
                    <a:pt x="3978" y="19195"/>
                  </a:lnTo>
                  <a:close/>
                  <a:moveTo>
                    <a:pt x="4488" y="18899"/>
                  </a:moveTo>
                  <a:lnTo>
                    <a:pt x="4225" y="19047"/>
                  </a:lnTo>
                  <a:lnTo>
                    <a:pt x="4278" y="19248"/>
                  </a:lnTo>
                  <a:lnTo>
                    <a:pt x="4541" y="19089"/>
                  </a:lnTo>
                  <a:lnTo>
                    <a:pt x="4488" y="18899"/>
                  </a:lnTo>
                  <a:close/>
                  <a:moveTo>
                    <a:pt x="5021" y="18591"/>
                  </a:moveTo>
                  <a:lnTo>
                    <a:pt x="4758" y="18740"/>
                  </a:lnTo>
                  <a:lnTo>
                    <a:pt x="4811" y="18941"/>
                  </a:lnTo>
                  <a:lnTo>
                    <a:pt x="5074" y="18793"/>
                  </a:lnTo>
                  <a:lnTo>
                    <a:pt x="5021" y="18591"/>
                  </a:lnTo>
                  <a:close/>
                  <a:moveTo>
                    <a:pt x="5554" y="18316"/>
                  </a:moveTo>
                  <a:lnTo>
                    <a:pt x="5291" y="18464"/>
                  </a:lnTo>
                  <a:lnTo>
                    <a:pt x="5344" y="18644"/>
                  </a:lnTo>
                  <a:lnTo>
                    <a:pt x="5606" y="18496"/>
                  </a:lnTo>
                  <a:lnTo>
                    <a:pt x="5554" y="18316"/>
                  </a:lnTo>
                  <a:close/>
                  <a:moveTo>
                    <a:pt x="6087" y="18019"/>
                  </a:moveTo>
                  <a:lnTo>
                    <a:pt x="5824" y="18168"/>
                  </a:lnTo>
                  <a:lnTo>
                    <a:pt x="5877" y="18337"/>
                  </a:lnTo>
                  <a:lnTo>
                    <a:pt x="6139" y="18189"/>
                  </a:lnTo>
                  <a:lnTo>
                    <a:pt x="6087" y="18019"/>
                  </a:lnTo>
                  <a:close/>
                  <a:moveTo>
                    <a:pt x="6605" y="17712"/>
                  </a:moveTo>
                  <a:lnTo>
                    <a:pt x="6357" y="17871"/>
                  </a:lnTo>
                  <a:lnTo>
                    <a:pt x="6387" y="18062"/>
                  </a:lnTo>
                  <a:lnTo>
                    <a:pt x="6657" y="17913"/>
                  </a:lnTo>
                  <a:lnTo>
                    <a:pt x="6605" y="17712"/>
                  </a:lnTo>
                  <a:close/>
                  <a:moveTo>
                    <a:pt x="7137" y="17416"/>
                  </a:moveTo>
                  <a:lnTo>
                    <a:pt x="6867" y="17564"/>
                  </a:lnTo>
                  <a:lnTo>
                    <a:pt x="6920" y="17765"/>
                  </a:lnTo>
                  <a:lnTo>
                    <a:pt x="7190" y="17617"/>
                  </a:lnTo>
                  <a:lnTo>
                    <a:pt x="7137" y="17416"/>
                  </a:lnTo>
                  <a:close/>
                  <a:moveTo>
                    <a:pt x="7670" y="17140"/>
                  </a:moveTo>
                  <a:lnTo>
                    <a:pt x="7400" y="17288"/>
                  </a:lnTo>
                  <a:lnTo>
                    <a:pt x="7453" y="17469"/>
                  </a:lnTo>
                  <a:lnTo>
                    <a:pt x="7723" y="17320"/>
                  </a:lnTo>
                  <a:lnTo>
                    <a:pt x="7670" y="17140"/>
                  </a:lnTo>
                  <a:close/>
                  <a:moveTo>
                    <a:pt x="8196" y="16844"/>
                  </a:moveTo>
                  <a:lnTo>
                    <a:pt x="7933" y="16992"/>
                  </a:lnTo>
                  <a:lnTo>
                    <a:pt x="7986" y="17161"/>
                  </a:lnTo>
                  <a:lnTo>
                    <a:pt x="8256" y="17013"/>
                  </a:lnTo>
                  <a:lnTo>
                    <a:pt x="8196" y="16844"/>
                  </a:lnTo>
                  <a:close/>
                  <a:moveTo>
                    <a:pt x="8714" y="16536"/>
                  </a:moveTo>
                  <a:lnTo>
                    <a:pt x="8466" y="16685"/>
                  </a:lnTo>
                  <a:lnTo>
                    <a:pt x="8503" y="16865"/>
                  </a:lnTo>
                  <a:lnTo>
                    <a:pt x="8766" y="16738"/>
                  </a:lnTo>
                  <a:lnTo>
                    <a:pt x="8714" y="16536"/>
                  </a:lnTo>
                  <a:close/>
                  <a:moveTo>
                    <a:pt x="9246" y="16240"/>
                  </a:moveTo>
                  <a:lnTo>
                    <a:pt x="8984" y="16388"/>
                  </a:lnTo>
                  <a:lnTo>
                    <a:pt x="9036" y="16589"/>
                  </a:lnTo>
                  <a:lnTo>
                    <a:pt x="9299" y="16441"/>
                  </a:lnTo>
                  <a:lnTo>
                    <a:pt x="9246" y="16240"/>
                  </a:lnTo>
                  <a:close/>
                  <a:moveTo>
                    <a:pt x="9779" y="15964"/>
                  </a:moveTo>
                  <a:lnTo>
                    <a:pt x="9509" y="16113"/>
                  </a:lnTo>
                  <a:lnTo>
                    <a:pt x="9569" y="16293"/>
                  </a:lnTo>
                  <a:lnTo>
                    <a:pt x="9832" y="16134"/>
                  </a:lnTo>
                  <a:lnTo>
                    <a:pt x="9779" y="15964"/>
                  </a:lnTo>
                  <a:close/>
                  <a:moveTo>
                    <a:pt x="10312" y="15657"/>
                  </a:moveTo>
                  <a:lnTo>
                    <a:pt x="10042" y="15816"/>
                  </a:lnTo>
                  <a:lnTo>
                    <a:pt x="10102" y="15985"/>
                  </a:lnTo>
                  <a:lnTo>
                    <a:pt x="10365" y="15837"/>
                  </a:lnTo>
                  <a:lnTo>
                    <a:pt x="10312" y="15657"/>
                  </a:lnTo>
                  <a:close/>
                  <a:moveTo>
                    <a:pt x="10823" y="15360"/>
                  </a:moveTo>
                  <a:lnTo>
                    <a:pt x="10575" y="15509"/>
                  </a:lnTo>
                  <a:lnTo>
                    <a:pt x="10627" y="15689"/>
                  </a:lnTo>
                  <a:lnTo>
                    <a:pt x="10883" y="15562"/>
                  </a:lnTo>
                  <a:lnTo>
                    <a:pt x="10823" y="15360"/>
                  </a:lnTo>
                  <a:close/>
                  <a:moveTo>
                    <a:pt x="11355" y="15064"/>
                  </a:moveTo>
                  <a:lnTo>
                    <a:pt x="11093" y="15212"/>
                  </a:lnTo>
                  <a:lnTo>
                    <a:pt x="11145" y="15413"/>
                  </a:lnTo>
                  <a:lnTo>
                    <a:pt x="11415" y="15265"/>
                  </a:lnTo>
                  <a:lnTo>
                    <a:pt x="11355" y="15064"/>
                  </a:lnTo>
                  <a:close/>
                  <a:moveTo>
                    <a:pt x="11888" y="14788"/>
                  </a:moveTo>
                  <a:lnTo>
                    <a:pt x="11626" y="14937"/>
                  </a:lnTo>
                  <a:lnTo>
                    <a:pt x="11678" y="15106"/>
                  </a:lnTo>
                  <a:lnTo>
                    <a:pt x="11941" y="14958"/>
                  </a:lnTo>
                  <a:lnTo>
                    <a:pt x="11888" y="14788"/>
                  </a:lnTo>
                  <a:close/>
                  <a:moveTo>
                    <a:pt x="12421" y="14481"/>
                  </a:moveTo>
                  <a:lnTo>
                    <a:pt x="12158" y="14630"/>
                  </a:lnTo>
                  <a:lnTo>
                    <a:pt x="12211" y="14810"/>
                  </a:lnTo>
                  <a:lnTo>
                    <a:pt x="12474" y="14661"/>
                  </a:lnTo>
                  <a:lnTo>
                    <a:pt x="12421" y="14481"/>
                  </a:lnTo>
                  <a:close/>
                  <a:moveTo>
                    <a:pt x="12954" y="14185"/>
                  </a:moveTo>
                  <a:lnTo>
                    <a:pt x="12691" y="14333"/>
                  </a:lnTo>
                  <a:lnTo>
                    <a:pt x="12744" y="14513"/>
                  </a:lnTo>
                  <a:lnTo>
                    <a:pt x="12992" y="14386"/>
                  </a:lnTo>
                  <a:lnTo>
                    <a:pt x="12954" y="14185"/>
                  </a:lnTo>
                  <a:close/>
                  <a:moveTo>
                    <a:pt x="13472" y="13877"/>
                  </a:moveTo>
                  <a:lnTo>
                    <a:pt x="13202" y="14036"/>
                  </a:lnTo>
                  <a:lnTo>
                    <a:pt x="13254" y="14238"/>
                  </a:lnTo>
                  <a:lnTo>
                    <a:pt x="13524" y="14079"/>
                  </a:lnTo>
                  <a:lnTo>
                    <a:pt x="13472" y="13877"/>
                  </a:lnTo>
                  <a:close/>
                  <a:moveTo>
                    <a:pt x="14005" y="13602"/>
                  </a:moveTo>
                  <a:lnTo>
                    <a:pt x="13735" y="13761"/>
                  </a:lnTo>
                  <a:lnTo>
                    <a:pt x="13787" y="13930"/>
                  </a:lnTo>
                  <a:lnTo>
                    <a:pt x="14057" y="13782"/>
                  </a:lnTo>
                  <a:lnTo>
                    <a:pt x="14005" y="13602"/>
                  </a:lnTo>
                  <a:close/>
                  <a:moveTo>
                    <a:pt x="14538" y="13305"/>
                  </a:moveTo>
                  <a:lnTo>
                    <a:pt x="14267" y="13454"/>
                  </a:lnTo>
                  <a:lnTo>
                    <a:pt x="14320" y="13634"/>
                  </a:lnTo>
                  <a:lnTo>
                    <a:pt x="14590" y="13485"/>
                  </a:lnTo>
                  <a:lnTo>
                    <a:pt x="14538" y="13305"/>
                  </a:lnTo>
                  <a:close/>
                  <a:moveTo>
                    <a:pt x="15070" y="13009"/>
                  </a:moveTo>
                  <a:lnTo>
                    <a:pt x="14800" y="13157"/>
                  </a:lnTo>
                  <a:lnTo>
                    <a:pt x="14853" y="13327"/>
                  </a:lnTo>
                  <a:lnTo>
                    <a:pt x="15123" y="13210"/>
                  </a:lnTo>
                  <a:lnTo>
                    <a:pt x="15070" y="13009"/>
                  </a:lnTo>
                  <a:close/>
                  <a:moveTo>
                    <a:pt x="15581" y="12702"/>
                  </a:moveTo>
                  <a:lnTo>
                    <a:pt x="15318" y="12860"/>
                  </a:lnTo>
                  <a:lnTo>
                    <a:pt x="15371" y="13051"/>
                  </a:lnTo>
                  <a:lnTo>
                    <a:pt x="15633" y="12903"/>
                  </a:lnTo>
                  <a:lnTo>
                    <a:pt x="15581" y="12702"/>
                  </a:lnTo>
                  <a:close/>
                  <a:moveTo>
                    <a:pt x="16114" y="12426"/>
                  </a:moveTo>
                  <a:lnTo>
                    <a:pt x="15851" y="12574"/>
                  </a:lnTo>
                  <a:lnTo>
                    <a:pt x="15904" y="12754"/>
                  </a:lnTo>
                  <a:lnTo>
                    <a:pt x="16166" y="12606"/>
                  </a:lnTo>
                  <a:lnTo>
                    <a:pt x="16114" y="12426"/>
                  </a:lnTo>
                  <a:close/>
                  <a:moveTo>
                    <a:pt x="16647" y="12129"/>
                  </a:moveTo>
                  <a:lnTo>
                    <a:pt x="16384" y="12278"/>
                  </a:lnTo>
                  <a:lnTo>
                    <a:pt x="16436" y="12458"/>
                  </a:lnTo>
                  <a:lnTo>
                    <a:pt x="16699" y="12299"/>
                  </a:lnTo>
                  <a:lnTo>
                    <a:pt x="16647" y="12129"/>
                  </a:lnTo>
                  <a:close/>
                  <a:moveTo>
                    <a:pt x="17179" y="11833"/>
                  </a:moveTo>
                  <a:lnTo>
                    <a:pt x="16917" y="11981"/>
                  </a:lnTo>
                  <a:lnTo>
                    <a:pt x="16969" y="12151"/>
                  </a:lnTo>
                  <a:lnTo>
                    <a:pt x="17232" y="12024"/>
                  </a:lnTo>
                  <a:lnTo>
                    <a:pt x="17179" y="11833"/>
                  </a:lnTo>
                  <a:close/>
                  <a:moveTo>
                    <a:pt x="17697" y="11526"/>
                  </a:moveTo>
                  <a:lnTo>
                    <a:pt x="17450" y="11674"/>
                  </a:lnTo>
                  <a:lnTo>
                    <a:pt x="17480" y="11875"/>
                  </a:lnTo>
                  <a:lnTo>
                    <a:pt x="17750" y="11727"/>
                  </a:lnTo>
                  <a:lnTo>
                    <a:pt x="17697" y="11526"/>
                  </a:lnTo>
                  <a:close/>
                  <a:moveTo>
                    <a:pt x="18230" y="11250"/>
                  </a:moveTo>
                  <a:lnTo>
                    <a:pt x="17960" y="11399"/>
                  </a:lnTo>
                  <a:lnTo>
                    <a:pt x="18013" y="11579"/>
                  </a:lnTo>
                  <a:lnTo>
                    <a:pt x="18283" y="11430"/>
                  </a:lnTo>
                  <a:lnTo>
                    <a:pt x="18230" y="11250"/>
                  </a:lnTo>
                  <a:close/>
                  <a:moveTo>
                    <a:pt x="18763" y="10954"/>
                  </a:moveTo>
                  <a:lnTo>
                    <a:pt x="18493" y="11102"/>
                  </a:lnTo>
                  <a:lnTo>
                    <a:pt x="18545" y="11271"/>
                  </a:lnTo>
                  <a:lnTo>
                    <a:pt x="18816" y="11123"/>
                  </a:lnTo>
                  <a:lnTo>
                    <a:pt x="18763" y="10954"/>
                  </a:lnTo>
                  <a:close/>
                  <a:moveTo>
                    <a:pt x="19288" y="10646"/>
                  </a:moveTo>
                  <a:lnTo>
                    <a:pt x="19026" y="10805"/>
                  </a:lnTo>
                  <a:lnTo>
                    <a:pt x="19078" y="10975"/>
                  </a:lnTo>
                  <a:lnTo>
                    <a:pt x="19348" y="10848"/>
                  </a:lnTo>
                  <a:lnTo>
                    <a:pt x="19288" y="10646"/>
                  </a:lnTo>
                  <a:close/>
                  <a:moveTo>
                    <a:pt x="19806" y="10350"/>
                  </a:moveTo>
                  <a:lnTo>
                    <a:pt x="19559" y="10498"/>
                  </a:lnTo>
                  <a:lnTo>
                    <a:pt x="19611" y="10699"/>
                  </a:lnTo>
                  <a:lnTo>
                    <a:pt x="19859" y="10551"/>
                  </a:lnTo>
                  <a:lnTo>
                    <a:pt x="19806" y="10350"/>
                  </a:lnTo>
                  <a:close/>
                  <a:moveTo>
                    <a:pt x="20339" y="10074"/>
                  </a:moveTo>
                  <a:lnTo>
                    <a:pt x="20076" y="10223"/>
                  </a:lnTo>
                  <a:lnTo>
                    <a:pt x="20129" y="10403"/>
                  </a:lnTo>
                  <a:lnTo>
                    <a:pt x="20392" y="10254"/>
                  </a:lnTo>
                  <a:lnTo>
                    <a:pt x="20339" y="10074"/>
                  </a:lnTo>
                  <a:close/>
                  <a:moveTo>
                    <a:pt x="20872" y="9778"/>
                  </a:moveTo>
                  <a:lnTo>
                    <a:pt x="20602" y="9926"/>
                  </a:lnTo>
                  <a:lnTo>
                    <a:pt x="20662" y="10096"/>
                  </a:lnTo>
                  <a:lnTo>
                    <a:pt x="20925" y="9947"/>
                  </a:lnTo>
                  <a:lnTo>
                    <a:pt x="20872" y="9778"/>
                  </a:lnTo>
                  <a:close/>
                  <a:moveTo>
                    <a:pt x="21390" y="9651"/>
                  </a:moveTo>
                  <a:lnTo>
                    <a:pt x="21390" y="9672"/>
                  </a:lnTo>
                  <a:lnTo>
                    <a:pt x="21420" y="9576"/>
                  </a:lnTo>
                  <a:lnTo>
                    <a:pt x="21390" y="9471"/>
                  </a:lnTo>
                  <a:lnTo>
                    <a:pt x="21135" y="9619"/>
                  </a:lnTo>
                  <a:lnTo>
                    <a:pt x="21195" y="9799"/>
                  </a:lnTo>
                  <a:lnTo>
                    <a:pt x="21600" y="9576"/>
                  </a:lnTo>
                  <a:lnTo>
                    <a:pt x="21442" y="9471"/>
                  </a:lnTo>
                  <a:lnTo>
                    <a:pt x="21390" y="9651"/>
                  </a:lnTo>
                  <a:close/>
                  <a:moveTo>
                    <a:pt x="20872" y="9301"/>
                  </a:moveTo>
                  <a:lnTo>
                    <a:pt x="21120" y="9471"/>
                  </a:lnTo>
                  <a:lnTo>
                    <a:pt x="21195" y="9301"/>
                  </a:lnTo>
                  <a:lnTo>
                    <a:pt x="20940" y="9121"/>
                  </a:lnTo>
                  <a:lnTo>
                    <a:pt x="20872" y="9301"/>
                  </a:lnTo>
                  <a:close/>
                  <a:moveTo>
                    <a:pt x="20354" y="8951"/>
                  </a:moveTo>
                  <a:lnTo>
                    <a:pt x="20624" y="9121"/>
                  </a:lnTo>
                  <a:lnTo>
                    <a:pt x="20677" y="8951"/>
                  </a:lnTo>
                  <a:lnTo>
                    <a:pt x="20429" y="8771"/>
                  </a:lnTo>
                  <a:lnTo>
                    <a:pt x="20354" y="8951"/>
                  </a:lnTo>
                  <a:close/>
                  <a:moveTo>
                    <a:pt x="19844" y="8591"/>
                  </a:moveTo>
                  <a:lnTo>
                    <a:pt x="20106" y="8771"/>
                  </a:lnTo>
                  <a:lnTo>
                    <a:pt x="20159" y="8591"/>
                  </a:lnTo>
                  <a:lnTo>
                    <a:pt x="19911" y="8422"/>
                  </a:lnTo>
                  <a:lnTo>
                    <a:pt x="19844" y="8591"/>
                  </a:lnTo>
                  <a:close/>
                  <a:moveTo>
                    <a:pt x="19348" y="8242"/>
                  </a:moveTo>
                  <a:lnTo>
                    <a:pt x="19596" y="8422"/>
                  </a:lnTo>
                  <a:lnTo>
                    <a:pt x="19664" y="8242"/>
                  </a:lnTo>
                  <a:lnTo>
                    <a:pt x="19401" y="8072"/>
                  </a:lnTo>
                  <a:lnTo>
                    <a:pt x="19348" y="8242"/>
                  </a:lnTo>
                  <a:close/>
                  <a:moveTo>
                    <a:pt x="18831" y="7892"/>
                  </a:moveTo>
                  <a:lnTo>
                    <a:pt x="19078" y="8072"/>
                  </a:lnTo>
                  <a:lnTo>
                    <a:pt x="19153" y="7892"/>
                  </a:lnTo>
                  <a:lnTo>
                    <a:pt x="18883" y="7723"/>
                  </a:lnTo>
                  <a:lnTo>
                    <a:pt x="18831" y="7892"/>
                  </a:lnTo>
                  <a:close/>
                  <a:moveTo>
                    <a:pt x="18313" y="7543"/>
                  </a:moveTo>
                  <a:lnTo>
                    <a:pt x="18583" y="7723"/>
                  </a:lnTo>
                  <a:lnTo>
                    <a:pt x="18635" y="7543"/>
                  </a:lnTo>
                  <a:lnTo>
                    <a:pt x="18388" y="7373"/>
                  </a:lnTo>
                  <a:lnTo>
                    <a:pt x="18313" y="7543"/>
                  </a:lnTo>
                  <a:close/>
                  <a:moveTo>
                    <a:pt x="17802" y="7193"/>
                  </a:moveTo>
                  <a:lnTo>
                    <a:pt x="18065" y="7373"/>
                  </a:lnTo>
                  <a:lnTo>
                    <a:pt x="18118" y="7193"/>
                  </a:lnTo>
                  <a:lnTo>
                    <a:pt x="17870" y="7013"/>
                  </a:lnTo>
                  <a:lnTo>
                    <a:pt x="17802" y="7193"/>
                  </a:lnTo>
                  <a:close/>
                  <a:moveTo>
                    <a:pt x="17307" y="6843"/>
                  </a:moveTo>
                  <a:lnTo>
                    <a:pt x="17555" y="7013"/>
                  </a:lnTo>
                  <a:lnTo>
                    <a:pt x="17607" y="6843"/>
                  </a:lnTo>
                  <a:lnTo>
                    <a:pt x="17360" y="6663"/>
                  </a:lnTo>
                  <a:lnTo>
                    <a:pt x="17307" y="6843"/>
                  </a:lnTo>
                  <a:close/>
                  <a:moveTo>
                    <a:pt x="16789" y="6494"/>
                  </a:moveTo>
                  <a:lnTo>
                    <a:pt x="17037" y="6663"/>
                  </a:lnTo>
                  <a:lnTo>
                    <a:pt x="17112" y="6494"/>
                  </a:lnTo>
                  <a:lnTo>
                    <a:pt x="16842" y="6314"/>
                  </a:lnTo>
                  <a:lnTo>
                    <a:pt x="16789" y="6494"/>
                  </a:lnTo>
                  <a:close/>
                  <a:moveTo>
                    <a:pt x="16271" y="6144"/>
                  </a:moveTo>
                  <a:lnTo>
                    <a:pt x="16526" y="6314"/>
                  </a:lnTo>
                  <a:lnTo>
                    <a:pt x="16594" y="6144"/>
                  </a:lnTo>
                  <a:lnTo>
                    <a:pt x="16346" y="5964"/>
                  </a:lnTo>
                  <a:lnTo>
                    <a:pt x="16271" y="6144"/>
                  </a:lnTo>
                  <a:close/>
                  <a:moveTo>
                    <a:pt x="15761" y="5795"/>
                  </a:moveTo>
                  <a:lnTo>
                    <a:pt x="16024" y="5964"/>
                  </a:lnTo>
                  <a:lnTo>
                    <a:pt x="16076" y="5795"/>
                  </a:lnTo>
                  <a:lnTo>
                    <a:pt x="15828" y="5615"/>
                  </a:lnTo>
                  <a:lnTo>
                    <a:pt x="15761" y="5795"/>
                  </a:lnTo>
                  <a:close/>
                  <a:moveTo>
                    <a:pt x="15266" y="5434"/>
                  </a:moveTo>
                  <a:lnTo>
                    <a:pt x="15513" y="5615"/>
                  </a:lnTo>
                  <a:lnTo>
                    <a:pt x="15566" y="5434"/>
                  </a:lnTo>
                  <a:lnTo>
                    <a:pt x="15318" y="5265"/>
                  </a:lnTo>
                  <a:lnTo>
                    <a:pt x="15266" y="5434"/>
                  </a:lnTo>
                  <a:close/>
                  <a:moveTo>
                    <a:pt x="14748" y="5085"/>
                  </a:moveTo>
                  <a:lnTo>
                    <a:pt x="14995" y="5265"/>
                  </a:lnTo>
                  <a:lnTo>
                    <a:pt x="15070" y="5085"/>
                  </a:lnTo>
                  <a:lnTo>
                    <a:pt x="14800" y="4915"/>
                  </a:lnTo>
                  <a:lnTo>
                    <a:pt x="14748" y="5085"/>
                  </a:lnTo>
                  <a:close/>
                  <a:moveTo>
                    <a:pt x="14237" y="4735"/>
                  </a:moveTo>
                  <a:lnTo>
                    <a:pt x="14485" y="4915"/>
                  </a:lnTo>
                  <a:lnTo>
                    <a:pt x="14553" y="4735"/>
                  </a:lnTo>
                  <a:lnTo>
                    <a:pt x="14290" y="4566"/>
                  </a:lnTo>
                  <a:lnTo>
                    <a:pt x="14237" y="4735"/>
                  </a:lnTo>
                  <a:close/>
                  <a:moveTo>
                    <a:pt x="13720" y="4386"/>
                  </a:moveTo>
                  <a:lnTo>
                    <a:pt x="13982" y="4566"/>
                  </a:lnTo>
                  <a:lnTo>
                    <a:pt x="14042" y="4386"/>
                  </a:lnTo>
                  <a:lnTo>
                    <a:pt x="13787" y="4216"/>
                  </a:lnTo>
                  <a:lnTo>
                    <a:pt x="13720" y="4386"/>
                  </a:lnTo>
                  <a:close/>
                  <a:moveTo>
                    <a:pt x="13202" y="4036"/>
                  </a:moveTo>
                  <a:lnTo>
                    <a:pt x="13472" y="4216"/>
                  </a:lnTo>
                  <a:lnTo>
                    <a:pt x="13524" y="4036"/>
                  </a:lnTo>
                  <a:lnTo>
                    <a:pt x="13277" y="3856"/>
                  </a:lnTo>
                  <a:lnTo>
                    <a:pt x="13202" y="4036"/>
                  </a:lnTo>
                  <a:close/>
                  <a:moveTo>
                    <a:pt x="12706" y="3687"/>
                  </a:moveTo>
                  <a:lnTo>
                    <a:pt x="12954" y="3856"/>
                  </a:lnTo>
                  <a:lnTo>
                    <a:pt x="13029" y="3687"/>
                  </a:lnTo>
                  <a:lnTo>
                    <a:pt x="12759" y="3506"/>
                  </a:lnTo>
                  <a:lnTo>
                    <a:pt x="12706" y="3687"/>
                  </a:lnTo>
                  <a:close/>
                  <a:moveTo>
                    <a:pt x="12196" y="3337"/>
                  </a:moveTo>
                  <a:lnTo>
                    <a:pt x="12444" y="3506"/>
                  </a:lnTo>
                  <a:lnTo>
                    <a:pt x="12511" y="3337"/>
                  </a:lnTo>
                  <a:lnTo>
                    <a:pt x="12249" y="3157"/>
                  </a:lnTo>
                  <a:lnTo>
                    <a:pt x="12196" y="3337"/>
                  </a:lnTo>
                  <a:close/>
                  <a:moveTo>
                    <a:pt x="11678" y="2987"/>
                  </a:moveTo>
                  <a:lnTo>
                    <a:pt x="11926" y="3157"/>
                  </a:lnTo>
                  <a:lnTo>
                    <a:pt x="12001" y="2987"/>
                  </a:lnTo>
                  <a:lnTo>
                    <a:pt x="11746" y="2807"/>
                  </a:lnTo>
                  <a:lnTo>
                    <a:pt x="11678" y="2987"/>
                  </a:lnTo>
                  <a:close/>
                  <a:moveTo>
                    <a:pt x="11160" y="2638"/>
                  </a:moveTo>
                  <a:lnTo>
                    <a:pt x="11430" y="2807"/>
                  </a:lnTo>
                  <a:lnTo>
                    <a:pt x="11483" y="2638"/>
                  </a:lnTo>
                  <a:lnTo>
                    <a:pt x="11235" y="2458"/>
                  </a:lnTo>
                  <a:lnTo>
                    <a:pt x="11160" y="2638"/>
                  </a:lnTo>
                  <a:close/>
                  <a:moveTo>
                    <a:pt x="10665" y="2278"/>
                  </a:moveTo>
                  <a:lnTo>
                    <a:pt x="10913" y="2458"/>
                  </a:lnTo>
                  <a:lnTo>
                    <a:pt x="10965" y="2278"/>
                  </a:lnTo>
                  <a:lnTo>
                    <a:pt x="10717" y="2108"/>
                  </a:lnTo>
                  <a:lnTo>
                    <a:pt x="10665" y="2278"/>
                  </a:lnTo>
                  <a:close/>
                  <a:moveTo>
                    <a:pt x="10155" y="1928"/>
                  </a:moveTo>
                  <a:lnTo>
                    <a:pt x="10402" y="2108"/>
                  </a:lnTo>
                  <a:lnTo>
                    <a:pt x="10470" y="1928"/>
                  </a:lnTo>
                  <a:lnTo>
                    <a:pt x="10207" y="1759"/>
                  </a:lnTo>
                  <a:lnTo>
                    <a:pt x="10155" y="1928"/>
                  </a:lnTo>
                  <a:close/>
                  <a:moveTo>
                    <a:pt x="9637" y="1578"/>
                  </a:moveTo>
                  <a:lnTo>
                    <a:pt x="9884" y="1759"/>
                  </a:lnTo>
                  <a:lnTo>
                    <a:pt x="9959" y="1578"/>
                  </a:lnTo>
                  <a:lnTo>
                    <a:pt x="9689" y="1409"/>
                  </a:lnTo>
                  <a:lnTo>
                    <a:pt x="9637" y="1578"/>
                  </a:lnTo>
                  <a:close/>
                  <a:moveTo>
                    <a:pt x="9119" y="1229"/>
                  </a:moveTo>
                  <a:lnTo>
                    <a:pt x="9389" y="1409"/>
                  </a:lnTo>
                  <a:lnTo>
                    <a:pt x="9442" y="1229"/>
                  </a:lnTo>
                  <a:lnTo>
                    <a:pt x="9194" y="1059"/>
                  </a:lnTo>
                  <a:lnTo>
                    <a:pt x="9119" y="1229"/>
                  </a:lnTo>
                  <a:close/>
                  <a:moveTo>
                    <a:pt x="8608" y="879"/>
                  </a:moveTo>
                  <a:lnTo>
                    <a:pt x="8871" y="1059"/>
                  </a:lnTo>
                  <a:lnTo>
                    <a:pt x="8924" y="879"/>
                  </a:lnTo>
                  <a:lnTo>
                    <a:pt x="8676" y="699"/>
                  </a:lnTo>
                  <a:lnTo>
                    <a:pt x="8608" y="879"/>
                  </a:lnTo>
                  <a:close/>
                  <a:moveTo>
                    <a:pt x="8113" y="530"/>
                  </a:moveTo>
                  <a:lnTo>
                    <a:pt x="8361" y="699"/>
                  </a:lnTo>
                  <a:lnTo>
                    <a:pt x="8428" y="530"/>
                  </a:lnTo>
                  <a:lnTo>
                    <a:pt x="8166" y="350"/>
                  </a:lnTo>
                  <a:lnTo>
                    <a:pt x="8113" y="530"/>
                  </a:lnTo>
                  <a:close/>
                  <a:moveTo>
                    <a:pt x="7595" y="180"/>
                  </a:moveTo>
                  <a:lnTo>
                    <a:pt x="7843" y="350"/>
                  </a:lnTo>
                  <a:lnTo>
                    <a:pt x="7918" y="180"/>
                  </a:lnTo>
                  <a:lnTo>
                    <a:pt x="7648" y="0"/>
                  </a:lnTo>
                  <a:lnTo>
                    <a:pt x="7595" y="180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6" name="Freeform 7"/>
            <p:cNvSpPr/>
            <p:nvPr/>
          </p:nvSpPr>
          <p:spPr>
            <a:xfrm>
              <a:off x="1887197" y="280332"/>
              <a:ext cx="1270282" cy="977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0" y="491"/>
                  </a:moveTo>
                  <a:lnTo>
                    <a:pt x="850" y="37"/>
                  </a:lnTo>
                  <a:lnTo>
                    <a:pt x="671" y="0"/>
                  </a:lnTo>
                  <a:lnTo>
                    <a:pt x="671" y="466"/>
                  </a:lnTo>
                  <a:lnTo>
                    <a:pt x="850" y="491"/>
                  </a:lnTo>
                  <a:close/>
                  <a:moveTo>
                    <a:pt x="803" y="1424"/>
                  </a:moveTo>
                  <a:lnTo>
                    <a:pt x="822" y="957"/>
                  </a:lnTo>
                  <a:lnTo>
                    <a:pt x="642" y="933"/>
                  </a:lnTo>
                  <a:lnTo>
                    <a:pt x="623" y="1399"/>
                  </a:lnTo>
                  <a:lnTo>
                    <a:pt x="803" y="1424"/>
                  </a:lnTo>
                  <a:close/>
                  <a:moveTo>
                    <a:pt x="784" y="2356"/>
                  </a:moveTo>
                  <a:lnTo>
                    <a:pt x="803" y="1890"/>
                  </a:lnTo>
                  <a:lnTo>
                    <a:pt x="623" y="1865"/>
                  </a:lnTo>
                  <a:lnTo>
                    <a:pt x="604" y="2320"/>
                  </a:lnTo>
                  <a:lnTo>
                    <a:pt x="784" y="2356"/>
                  </a:lnTo>
                  <a:close/>
                  <a:moveTo>
                    <a:pt x="756" y="3277"/>
                  </a:moveTo>
                  <a:lnTo>
                    <a:pt x="756" y="2823"/>
                  </a:lnTo>
                  <a:lnTo>
                    <a:pt x="576" y="2786"/>
                  </a:lnTo>
                  <a:lnTo>
                    <a:pt x="576" y="3252"/>
                  </a:lnTo>
                  <a:lnTo>
                    <a:pt x="756" y="3277"/>
                  </a:lnTo>
                  <a:close/>
                  <a:moveTo>
                    <a:pt x="708" y="4210"/>
                  </a:moveTo>
                  <a:lnTo>
                    <a:pt x="737" y="3743"/>
                  </a:lnTo>
                  <a:lnTo>
                    <a:pt x="557" y="3719"/>
                  </a:lnTo>
                  <a:lnTo>
                    <a:pt x="538" y="4185"/>
                  </a:lnTo>
                  <a:lnTo>
                    <a:pt x="708" y="4210"/>
                  </a:lnTo>
                  <a:close/>
                  <a:moveTo>
                    <a:pt x="689" y="5142"/>
                  </a:moveTo>
                  <a:lnTo>
                    <a:pt x="708" y="4676"/>
                  </a:lnTo>
                  <a:lnTo>
                    <a:pt x="538" y="4651"/>
                  </a:lnTo>
                  <a:lnTo>
                    <a:pt x="510" y="5105"/>
                  </a:lnTo>
                  <a:lnTo>
                    <a:pt x="689" y="5142"/>
                  </a:lnTo>
                  <a:close/>
                  <a:moveTo>
                    <a:pt x="671" y="6075"/>
                  </a:moveTo>
                  <a:lnTo>
                    <a:pt x="671" y="5609"/>
                  </a:lnTo>
                  <a:lnTo>
                    <a:pt x="491" y="5572"/>
                  </a:lnTo>
                  <a:lnTo>
                    <a:pt x="491" y="6038"/>
                  </a:lnTo>
                  <a:lnTo>
                    <a:pt x="671" y="6075"/>
                  </a:lnTo>
                  <a:close/>
                  <a:moveTo>
                    <a:pt x="623" y="6971"/>
                  </a:moveTo>
                  <a:lnTo>
                    <a:pt x="642" y="6529"/>
                  </a:lnTo>
                  <a:lnTo>
                    <a:pt x="463" y="6505"/>
                  </a:lnTo>
                  <a:lnTo>
                    <a:pt x="444" y="6971"/>
                  </a:lnTo>
                  <a:lnTo>
                    <a:pt x="623" y="6971"/>
                  </a:lnTo>
                  <a:close/>
                  <a:moveTo>
                    <a:pt x="604" y="7904"/>
                  </a:moveTo>
                  <a:lnTo>
                    <a:pt x="623" y="7437"/>
                  </a:lnTo>
                  <a:lnTo>
                    <a:pt x="444" y="7437"/>
                  </a:lnTo>
                  <a:lnTo>
                    <a:pt x="425" y="7904"/>
                  </a:lnTo>
                  <a:lnTo>
                    <a:pt x="604" y="7904"/>
                  </a:lnTo>
                  <a:close/>
                  <a:moveTo>
                    <a:pt x="576" y="8824"/>
                  </a:moveTo>
                  <a:lnTo>
                    <a:pt x="576" y="8358"/>
                  </a:lnTo>
                  <a:lnTo>
                    <a:pt x="397" y="8358"/>
                  </a:lnTo>
                  <a:lnTo>
                    <a:pt x="397" y="8824"/>
                  </a:lnTo>
                  <a:lnTo>
                    <a:pt x="576" y="8824"/>
                  </a:lnTo>
                  <a:close/>
                  <a:moveTo>
                    <a:pt x="538" y="9757"/>
                  </a:moveTo>
                  <a:lnTo>
                    <a:pt x="557" y="9290"/>
                  </a:lnTo>
                  <a:lnTo>
                    <a:pt x="378" y="9290"/>
                  </a:lnTo>
                  <a:lnTo>
                    <a:pt x="359" y="9757"/>
                  </a:lnTo>
                  <a:lnTo>
                    <a:pt x="538" y="9757"/>
                  </a:lnTo>
                  <a:close/>
                  <a:moveTo>
                    <a:pt x="510" y="10690"/>
                  </a:moveTo>
                  <a:lnTo>
                    <a:pt x="538" y="10223"/>
                  </a:lnTo>
                  <a:lnTo>
                    <a:pt x="359" y="10223"/>
                  </a:lnTo>
                  <a:lnTo>
                    <a:pt x="331" y="10690"/>
                  </a:lnTo>
                  <a:lnTo>
                    <a:pt x="510" y="10690"/>
                  </a:lnTo>
                  <a:close/>
                  <a:moveTo>
                    <a:pt x="491" y="11610"/>
                  </a:moveTo>
                  <a:lnTo>
                    <a:pt x="491" y="11144"/>
                  </a:lnTo>
                  <a:lnTo>
                    <a:pt x="312" y="11144"/>
                  </a:lnTo>
                  <a:lnTo>
                    <a:pt x="312" y="11610"/>
                  </a:lnTo>
                  <a:lnTo>
                    <a:pt x="491" y="11610"/>
                  </a:lnTo>
                  <a:close/>
                  <a:moveTo>
                    <a:pt x="444" y="12543"/>
                  </a:moveTo>
                  <a:lnTo>
                    <a:pt x="463" y="12076"/>
                  </a:lnTo>
                  <a:lnTo>
                    <a:pt x="293" y="12076"/>
                  </a:lnTo>
                  <a:lnTo>
                    <a:pt x="264" y="12543"/>
                  </a:lnTo>
                  <a:lnTo>
                    <a:pt x="444" y="12543"/>
                  </a:lnTo>
                  <a:close/>
                  <a:moveTo>
                    <a:pt x="425" y="13475"/>
                  </a:moveTo>
                  <a:lnTo>
                    <a:pt x="444" y="13009"/>
                  </a:lnTo>
                  <a:lnTo>
                    <a:pt x="264" y="13009"/>
                  </a:lnTo>
                  <a:lnTo>
                    <a:pt x="246" y="13475"/>
                  </a:lnTo>
                  <a:lnTo>
                    <a:pt x="425" y="13475"/>
                  </a:lnTo>
                  <a:close/>
                  <a:moveTo>
                    <a:pt x="397" y="14396"/>
                  </a:moveTo>
                  <a:lnTo>
                    <a:pt x="397" y="13930"/>
                  </a:lnTo>
                  <a:lnTo>
                    <a:pt x="217" y="13930"/>
                  </a:lnTo>
                  <a:lnTo>
                    <a:pt x="217" y="14396"/>
                  </a:lnTo>
                  <a:lnTo>
                    <a:pt x="397" y="14396"/>
                  </a:lnTo>
                  <a:close/>
                  <a:moveTo>
                    <a:pt x="378" y="15329"/>
                  </a:moveTo>
                  <a:lnTo>
                    <a:pt x="378" y="14862"/>
                  </a:lnTo>
                  <a:lnTo>
                    <a:pt x="198" y="14862"/>
                  </a:lnTo>
                  <a:lnTo>
                    <a:pt x="198" y="15329"/>
                  </a:lnTo>
                  <a:lnTo>
                    <a:pt x="378" y="15329"/>
                  </a:lnTo>
                  <a:close/>
                  <a:moveTo>
                    <a:pt x="331" y="16261"/>
                  </a:moveTo>
                  <a:lnTo>
                    <a:pt x="359" y="15795"/>
                  </a:lnTo>
                  <a:lnTo>
                    <a:pt x="179" y="15795"/>
                  </a:lnTo>
                  <a:lnTo>
                    <a:pt x="151" y="16261"/>
                  </a:lnTo>
                  <a:lnTo>
                    <a:pt x="331" y="16261"/>
                  </a:lnTo>
                  <a:close/>
                  <a:moveTo>
                    <a:pt x="312" y="17182"/>
                  </a:moveTo>
                  <a:lnTo>
                    <a:pt x="331" y="16728"/>
                  </a:lnTo>
                  <a:lnTo>
                    <a:pt x="151" y="16728"/>
                  </a:lnTo>
                  <a:lnTo>
                    <a:pt x="132" y="17182"/>
                  </a:lnTo>
                  <a:lnTo>
                    <a:pt x="312" y="17182"/>
                  </a:lnTo>
                  <a:close/>
                  <a:moveTo>
                    <a:pt x="293" y="18115"/>
                  </a:moveTo>
                  <a:lnTo>
                    <a:pt x="293" y="17648"/>
                  </a:lnTo>
                  <a:lnTo>
                    <a:pt x="113" y="17648"/>
                  </a:lnTo>
                  <a:lnTo>
                    <a:pt x="113" y="18115"/>
                  </a:lnTo>
                  <a:lnTo>
                    <a:pt x="293" y="18115"/>
                  </a:lnTo>
                  <a:close/>
                  <a:moveTo>
                    <a:pt x="246" y="19047"/>
                  </a:moveTo>
                  <a:lnTo>
                    <a:pt x="264" y="18581"/>
                  </a:lnTo>
                  <a:lnTo>
                    <a:pt x="85" y="18581"/>
                  </a:lnTo>
                  <a:lnTo>
                    <a:pt x="66" y="19047"/>
                  </a:lnTo>
                  <a:lnTo>
                    <a:pt x="246" y="19047"/>
                  </a:lnTo>
                  <a:close/>
                  <a:moveTo>
                    <a:pt x="217" y="19968"/>
                  </a:moveTo>
                  <a:lnTo>
                    <a:pt x="246" y="19514"/>
                  </a:lnTo>
                  <a:lnTo>
                    <a:pt x="66" y="19514"/>
                  </a:lnTo>
                  <a:lnTo>
                    <a:pt x="47" y="19968"/>
                  </a:lnTo>
                  <a:lnTo>
                    <a:pt x="217" y="19968"/>
                  </a:lnTo>
                  <a:close/>
                  <a:moveTo>
                    <a:pt x="198" y="20900"/>
                  </a:moveTo>
                  <a:lnTo>
                    <a:pt x="198" y="20434"/>
                  </a:lnTo>
                  <a:lnTo>
                    <a:pt x="19" y="20434"/>
                  </a:lnTo>
                  <a:lnTo>
                    <a:pt x="19" y="20900"/>
                  </a:lnTo>
                  <a:lnTo>
                    <a:pt x="198" y="20900"/>
                  </a:lnTo>
                  <a:close/>
                  <a:moveTo>
                    <a:pt x="331" y="21158"/>
                  </a:moveTo>
                  <a:lnTo>
                    <a:pt x="47" y="21305"/>
                  </a:lnTo>
                  <a:lnTo>
                    <a:pt x="85" y="21428"/>
                  </a:lnTo>
                  <a:lnTo>
                    <a:pt x="179" y="21428"/>
                  </a:lnTo>
                  <a:lnTo>
                    <a:pt x="179" y="21367"/>
                  </a:lnTo>
                  <a:lnTo>
                    <a:pt x="0" y="21367"/>
                  </a:lnTo>
                  <a:lnTo>
                    <a:pt x="0" y="21600"/>
                  </a:lnTo>
                  <a:lnTo>
                    <a:pt x="397" y="21367"/>
                  </a:lnTo>
                  <a:lnTo>
                    <a:pt x="331" y="21158"/>
                  </a:lnTo>
                  <a:close/>
                  <a:moveTo>
                    <a:pt x="1001" y="20815"/>
                  </a:moveTo>
                  <a:lnTo>
                    <a:pt x="671" y="20986"/>
                  </a:lnTo>
                  <a:lnTo>
                    <a:pt x="737" y="21195"/>
                  </a:lnTo>
                  <a:lnTo>
                    <a:pt x="1067" y="21023"/>
                  </a:lnTo>
                  <a:lnTo>
                    <a:pt x="1001" y="20815"/>
                  </a:lnTo>
                  <a:close/>
                  <a:moveTo>
                    <a:pt x="1672" y="20471"/>
                  </a:moveTo>
                  <a:lnTo>
                    <a:pt x="1341" y="20643"/>
                  </a:lnTo>
                  <a:lnTo>
                    <a:pt x="1407" y="20839"/>
                  </a:lnTo>
                  <a:lnTo>
                    <a:pt x="1738" y="20667"/>
                  </a:lnTo>
                  <a:lnTo>
                    <a:pt x="1672" y="20471"/>
                  </a:lnTo>
                  <a:close/>
                  <a:moveTo>
                    <a:pt x="2323" y="20115"/>
                  </a:moveTo>
                  <a:lnTo>
                    <a:pt x="1983" y="20287"/>
                  </a:lnTo>
                  <a:lnTo>
                    <a:pt x="2049" y="20495"/>
                  </a:lnTo>
                  <a:lnTo>
                    <a:pt x="2390" y="20324"/>
                  </a:lnTo>
                  <a:lnTo>
                    <a:pt x="2323" y="20115"/>
                  </a:lnTo>
                  <a:close/>
                  <a:moveTo>
                    <a:pt x="2994" y="19771"/>
                  </a:moveTo>
                  <a:lnTo>
                    <a:pt x="2654" y="19943"/>
                  </a:lnTo>
                  <a:lnTo>
                    <a:pt x="2720" y="20152"/>
                  </a:lnTo>
                  <a:lnTo>
                    <a:pt x="3060" y="19968"/>
                  </a:lnTo>
                  <a:lnTo>
                    <a:pt x="2994" y="19771"/>
                  </a:lnTo>
                  <a:close/>
                  <a:moveTo>
                    <a:pt x="3636" y="19415"/>
                  </a:moveTo>
                  <a:lnTo>
                    <a:pt x="3325" y="19600"/>
                  </a:lnTo>
                  <a:lnTo>
                    <a:pt x="3391" y="19796"/>
                  </a:lnTo>
                  <a:lnTo>
                    <a:pt x="3702" y="19624"/>
                  </a:lnTo>
                  <a:lnTo>
                    <a:pt x="3636" y="19415"/>
                  </a:lnTo>
                  <a:close/>
                  <a:moveTo>
                    <a:pt x="4307" y="19072"/>
                  </a:moveTo>
                  <a:lnTo>
                    <a:pt x="3976" y="19244"/>
                  </a:lnTo>
                  <a:lnTo>
                    <a:pt x="4042" y="19452"/>
                  </a:lnTo>
                  <a:lnTo>
                    <a:pt x="4373" y="19280"/>
                  </a:lnTo>
                  <a:lnTo>
                    <a:pt x="4307" y="19072"/>
                  </a:lnTo>
                  <a:close/>
                  <a:moveTo>
                    <a:pt x="4977" y="18691"/>
                  </a:moveTo>
                  <a:lnTo>
                    <a:pt x="4647" y="18900"/>
                  </a:lnTo>
                  <a:lnTo>
                    <a:pt x="4713" y="19096"/>
                  </a:lnTo>
                  <a:lnTo>
                    <a:pt x="5043" y="18925"/>
                  </a:lnTo>
                  <a:lnTo>
                    <a:pt x="4977" y="18691"/>
                  </a:lnTo>
                  <a:close/>
                  <a:moveTo>
                    <a:pt x="5629" y="18348"/>
                  </a:moveTo>
                  <a:lnTo>
                    <a:pt x="5317" y="18520"/>
                  </a:lnTo>
                  <a:lnTo>
                    <a:pt x="5383" y="18753"/>
                  </a:lnTo>
                  <a:lnTo>
                    <a:pt x="5695" y="18581"/>
                  </a:lnTo>
                  <a:lnTo>
                    <a:pt x="5629" y="18348"/>
                  </a:lnTo>
                  <a:close/>
                  <a:moveTo>
                    <a:pt x="6300" y="18004"/>
                  </a:moveTo>
                  <a:lnTo>
                    <a:pt x="5960" y="18176"/>
                  </a:lnTo>
                  <a:lnTo>
                    <a:pt x="6026" y="18409"/>
                  </a:lnTo>
                  <a:lnTo>
                    <a:pt x="6366" y="18237"/>
                  </a:lnTo>
                  <a:lnTo>
                    <a:pt x="6300" y="18004"/>
                  </a:lnTo>
                  <a:close/>
                  <a:moveTo>
                    <a:pt x="6970" y="17648"/>
                  </a:moveTo>
                  <a:lnTo>
                    <a:pt x="6630" y="17820"/>
                  </a:lnTo>
                  <a:lnTo>
                    <a:pt x="6696" y="18053"/>
                  </a:lnTo>
                  <a:lnTo>
                    <a:pt x="7036" y="17881"/>
                  </a:lnTo>
                  <a:lnTo>
                    <a:pt x="6970" y="17648"/>
                  </a:lnTo>
                  <a:close/>
                  <a:moveTo>
                    <a:pt x="7612" y="17305"/>
                  </a:moveTo>
                  <a:lnTo>
                    <a:pt x="7282" y="17476"/>
                  </a:lnTo>
                  <a:lnTo>
                    <a:pt x="7348" y="17710"/>
                  </a:lnTo>
                  <a:lnTo>
                    <a:pt x="7679" y="17538"/>
                  </a:lnTo>
                  <a:lnTo>
                    <a:pt x="7612" y="17305"/>
                  </a:lnTo>
                  <a:close/>
                  <a:moveTo>
                    <a:pt x="8283" y="16949"/>
                  </a:moveTo>
                  <a:lnTo>
                    <a:pt x="7952" y="17133"/>
                  </a:lnTo>
                  <a:lnTo>
                    <a:pt x="8019" y="17366"/>
                  </a:lnTo>
                  <a:lnTo>
                    <a:pt x="8349" y="17157"/>
                  </a:lnTo>
                  <a:lnTo>
                    <a:pt x="8283" y="16949"/>
                  </a:lnTo>
                  <a:close/>
                  <a:moveTo>
                    <a:pt x="8935" y="16605"/>
                  </a:moveTo>
                  <a:lnTo>
                    <a:pt x="8623" y="16777"/>
                  </a:lnTo>
                  <a:lnTo>
                    <a:pt x="8689" y="16985"/>
                  </a:lnTo>
                  <a:lnTo>
                    <a:pt x="9001" y="16814"/>
                  </a:lnTo>
                  <a:lnTo>
                    <a:pt x="8935" y="16605"/>
                  </a:lnTo>
                  <a:close/>
                  <a:moveTo>
                    <a:pt x="9605" y="16261"/>
                  </a:moveTo>
                  <a:lnTo>
                    <a:pt x="9265" y="16433"/>
                  </a:lnTo>
                  <a:lnTo>
                    <a:pt x="9331" y="16630"/>
                  </a:lnTo>
                  <a:lnTo>
                    <a:pt x="9671" y="16458"/>
                  </a:lnTo>
                  <a:lnTo>
                    <a:pt x="9605" y="16261"/>
                  </a:lnTo>
                  <a:close/>
                  <a:moveTo>
                    <a:pt x="10276" y="15905"/>
                  </a:moveTo>
                  <a:lnTo>
                    <a:pt x="9936" y="16077"/>
                  </a:lnTo>
                  <a:lnTo>
                    <a:pt x="10002" y="16286"/>
                  </a:lnTo>
                  <a:lnTo>
                    <a:pt x="10342" y="16114"/>
                  </a:lnTo>
                  <a:lnTo>
                    <a:pt x="10276" y="15905"/>
                  </a:lnTo>
                  <a:close/>
                  <a:moveTo>
                    <a:pt x="10918" y="15562"/>
                  </a:moveTo>
                  <a:lnTo>
                    <a:pt x="10606" y="15734"/>
                  </a:lnTo>
                  <a:lnTo>
                    <a:pt x="10672" y="15942"/>
                  </a:lnTo>
                  <a:lnTo>
                    <a:pt x="10984" y="15758"/>
                  </a:lnTo>
                  <a:lnTo>
                    <a:pt x="10918" y="15562"/>
                  </a:lnTo>
                  <a:close/>
                  <a:moveTo>
                    <a:pt x="11589" y="15218"/>
                  </a:moveTo>
                  <a:lnTo>
                    <a:pt x="11258" y="15390"/>
                  </a:lnTo>
                  <a:lnTo>
                    <a:pt x="11324" y="15586"/>
                  </a:lnTo>
                  <a:lnTo>
                    <a:pt x="11655" y="15415"/>
                  </a:lnTo>
                  <a:lnTo>
                    <a:pt x="11589" y="15218"/>
                  </a:lnTo>
                  <a:close/>
                  <a:moveTo>
                    <a:pt x="12259" y="14862"/>
                  </a:moveTo>
                  <a:lnTo>
                    <a:pt x="11929" y="15034"/>
                  </a:lnTo>
                  <a:lnTo>
                    <a:pt x="11995" y="15243"/>
                  </a:lnTo>
                  <a:lnTo>
                    <a:pt x="12325" y="15071"/>
                  </a:lnTo>
                  <a:lnTo>
                    <a:pt x="12259" y="14862"/>
                  </a:lnTo>
                  <a:close/>
                  <a:moveTo>
                    <a:pt x="12911" y="14482"/>
                  </a:moveTo>
                  <a:lnTo>
                    <a:pt x="12571" y="14690"/>
                  </a:lnTo>
                  <a:lnTo>
                    <a:pt x="12637" y="14899"/>
                  </a:lnTo>
                  <a:lnTo>
                    <a:pt x="12977" y="14715"/>
                  </a:lnTo>
                  <a:lnTo>
                    <a:pt x="12911" y="14482"/>
                  </a:lnTo>
                  <a:close/>
                  <a:moveTo>
                    <a:pt x="13581" y="14138"/>
                  </a:moveTo>
                  <a:lnTo>
                    <a:pt x="13241" y="14310"/>
                  </a:lnTo>
                  <a:lnTo>
                    <a:pt x="13308" y="14543"/>
                  </a:lnTo>
                  <a:lnTo>
                    <a:pt x="13648" y="14371"/>
                  </a:lnTo>
                  <a:lnTo>
                    <a:pt x="13581" y="14138"/>
                  </a:lnTo>
                  <a:close/>
                  <a:moveTo>
                    <a:pt x="14252" y="13795"/>
                  </a:moveTo>
                  <a:lnTo>
                    <a:pt x="13912" y="13966"/>
                  </a:lnTo>
                  <a:lnTo>
                    <a:pt x="13978" y="14200"/>
                  </a:lnTo>
                  <a:lnTo>
                    <a:pt x="14318" y="14028"/>
                  </a:lnTo>
                  <a:lnTo>
                    <a:pt x="14252" y="13795"/>
                  </a:lnTo>
                  <a:close/>
                  <a:moveTo>
                    <a:pt x="14894" y="13439"/>
                  </a:moveTo>
                  <a:lnTo>
                    <a:pt x="14564" y="13610"/>
                  </a:lnTo>
                  <a:lnTo>
                    <a:pt x="14630" y="13844"/>
                  </a:lnTo>
                  <a:lnTo>
                    <a:pt x="14960" y="13672"/>
                  </a:lnTo>
                  <a:lnTo>
                    <a:pt x="14894" y="13439"/>
                  </a:lnTo>
                  <a:close/>
                  <a:moveTo>
                    <a:pt x="15565" y="13095"/>
                  </a:moveTo>
                  <a:lnTo>
                    <a:pt x="15234" y="13267"/>
                  </a:lnTo>
                  <a:lnTo>
                    <a:pt x="15300" y="13500"/>
                  </a:lnTo>
                  <a:lnTo>
                    <a:pt x="15631" y="13328"/>
                  </a:lnTo>
                  <a:lnTo>
                    <a:pt x="15565" y="13095"/>
                  </a:lnTo>
                  <a:close/>
                  <a:moveTo>
                    <a:pt x="16217" y="12739"/>
                  </a:moveTo>
                  <a:lnTo>
                    <a:pt x="15905" y="12923"/>
                  </a:lnTo>
                  <a:lnTo>
                    <a:pt x="15971" y="13156"/>
                  </a:lnTo>
                  <a:lnTo>
                    <a:pt x="16283" y="12948"/>
                  </a:lnTo>
                  <a:lnTo>
                    <a:pt x="16217" y="12739"/>
                  </a:lnTo>
                  <a:close/>
                  <a:moveTo>
                    <a:pt x="16887" y="12395"/>
                  </a:moveTo>
                  <a:lnTo>
                    <a:pt x="16547" y="12567"/>
                  </a:lnTo>
                  <a:lnTo>
                    <a:pt x="16613" y="12776"/>
                  </a:lnTo>
                  <a:lnTo>
                    <a:pt x="16953" y="12604"/>
                  </a:lnTo>
                  <a:lnTo>
                    <a:pt x="16887" y="12395"/>
                  </a:lnTo>
                  <a:close/>
                  <a:moveTo>
                    <a:pt x="17558" y="12052"/>
                  </a:moveTo>
                  <a:lnTo>
                    <a:pt x="17218" y="12224"/>
                  </a:lnTo>
                  <a:lnTo>
                    <a:pt x="17284" y="12420"/>
                  </a:lnTo>
                  <a:lnTo>
                    <a:pt x="17624" y="12248"/>
                  </a:lnTo>
                  <a:lnTo>
                    <a:pt x="17558" y="12052"/>
                  </a:lnTo>
                  <a:close/>
                  <a:moveTo>
                    <a:pt x="18200" y="11696"/>
                  </a:moveTo>
                  <a:lnTo>
                    <a:pt x="17888" y="11880"/>
                  </a:lnTo>
                  <a:lnTo>
                    <a:pt x="17954" y="12076"/>
                  </a:lnTo>
                  <a:lnTo>
                    <a:pt x="18266" y="11905"/>
                  </a:lnTo>
                  <a:lnTo>
                    <a:pt x="18200" y="11696"/>
                  </a:lnTo>
                  <a:close/>
                  <a:moveTo>
                    <a:pt x="18870" y="11352"/>
                  </a:moveTo>
                  <a:lnTo>
                    <a:pt x="18540" y="11524"/>
                  </a:lnTo>
                  <a:lnTo>
                    <a:pt x="18606" y="11733"/>
                  </a:lnTo>
                  <a:lnTo>
                    <a:pt x="18937" y="11561"/>
                  </a:lnTo>
                  <a:lnTo>
                    <a:pt x="18870" y="11352"/>
                  </a:lnTo>
                  <a:close/>
                  <a:moveTo>
                    <a:pt x="19541" y="11009"/>
                  </a:moveTo>
                  <a:lnTo>
                    <a:pt x="19210" y="11180"/>
                  </a:lnTo>
                  <a:lnTo>
                    <a:pt x="19277" y="11377"/>
                  </a:lnTo>
                  <a:lnTo>
                    <a:pt x="19607" y="11205"/>
                  </a:lnTo>
                  <a:lnTo>
                    <a:pt x="19541" y="11009"/>
                  </a:lnTo>
                  <a:close/>
                  <a:moveTo>
                    <a:pt x="20193" y="10653"/>
                  </a:moveTo>
                  <a:lnTo>
                    <a:pt x="19853" y="10825"/>
                  </a:lnTo>
                  <a:lnTo>
                    <a:pt x="19919" y="11033"/>
                  </a:lnTo>
                  <a:lnTo>
                    <a:pt x="20259" y="10861"/>
                  </a:lnTo>
                  <a:lnTo>
                    <a:pt x="20193" y="10653"/>
                  </a:lnTo>
                  <a:close/>
                  <a:moveTo>
                    <a:pt x="20863" y="10309"/>
                  </a:moveTo>
                  <a:lnTo>
                    <a:pt x="20523" y="10481"/>
                  </a:lnTo>
                  <a:lnTo>
                    <a:pt x="20589" y="10690"/>
                  </a:lnTo>
                  <a:lnTo>
                    <a:pt x="20929" y="10505"/>
                  </a:lnTo>
                  <a:lnTo>
                    <a:pt x="20863" y="10309"/>
                  </a:lnTo>
                  <a:close/>
                  <a:moveTo>
                    <a:pt x="21506" y="9929"/>
                  </a:moveTo>
                  <a:lnTo>
                    <a:pt x="21194" y="10100"/>
                  </a:lnTo>
                  <a:lnTo>
                    <a:pt x="21260" y="10334"/>
                  </a:lnTo>
                  <a:lnTo>
                    <a:pt x="21600" y="10162"/>
                  </a:lnTo>
                  <a:lnTo>
                    <a:pt x="21506" y="9929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7" name="Freeform 8"/>
            <p:cNvSpPr/>
            <p:nvPr/>
          </p:nvSpPr>
          <p:spPr>
            <a:xfrm>
              <a:off x="195341" y="1154031"/>
              <a:ext cx="3389823" cy="74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51" y="21375"/>
                  </a:moveTo>
                  <a:lnTo>
                    <a:pt x="21575" y="21600"/>
                  </a:lnTo>
                  <a:lnTo>
                    <a:pt x="21600" y="21294"/>
                  </a:lnTo>
                  <a:lnTo>
                    <a:pt x="21476" y="21069"/>
                  </a:lnTo>
                  <a:lnTo>
                    <a:pt x="21451" y="21375"/>
                  </a:lnTo>
                  <a:close/>
                  <a:moveTo>
                    <a:pt x="21200" y="20924"/>
                  </a:moveTo>
                  <a:lnTo>
                    <a:pt x="21324" y="21150"/>
                  </a:lnTo>
                  <a:lnTo>
                    <a:pt x="21352" y="20876"/>
                  </a:lnTo>
                  <a:lnTo>
                    <a:pt x="21225" y="20651"/>
                  </a:lnTo>
                  <a:lnTo>
                    <a:pt x="21200" y="20924"/>
                  </a:lnTo>
                  <a:close/>
                  <a:moveTo>
                    <a:pt x="20949" y="20506"/>
                  </a:moveTo>
                  <a:lnTo>
                    <a:pt x="21073" y="20731"/>
                  </a:lnTo>
                  <a:lnTo>
                    <a:pt x="21101" y="20426"/>
                  </a:lnTo>
                  <a:lnTo>
                    <a:pt x="20974" y="20233"/>
                  </a:lnTo>
                  <a:lnTo>
                    <a:pt x="20949" y="20506"/>
                  </a:lnTo>
                  <a:close/>
                  <a:moveTo>
                    <a:pt x="20697" y="20088"/>
                  </a:moveTo>
                  <a:lnTo>
                    <a:pt x="20825" y="20281"/>
                  </a:lnTo>
                  <a:lnTo>
                    <a:pt x="20850" y="20008"/>
                  </a:lnTo>
                  <a:lnTo>
                    <a:pt x="20722" y="19783"/>
                  </a:lnTo>
                  <a:lnTo>
                    <a:pt x="20697" y="20088"/>
                  </a:lnTo>
                  <a:close/>
                  <a:moveTo>
                    <a:pt x="20453" y="19622"/>
                  </a:moveTo>
                  <a:lnTo>
                    <a:pt x="20574" y="19863"/>
                  </a:lnTo>
                  <a:lnTo>
                    <a:pt x="20598" y="19557"/>
                  </a:lnTo>
                  <a:lnTo>
                    <a:pt x="20471" y="19364"/>
                  </a:lnTo>
                  <a:lnTo>
                    <a:pt x="20453" y="19622"/>
                  </a:lnTo>
                  <a:close/>
                  <a:moveTo>
                    <a:pt x="20206" y="19204"/>
                  </a:moveTo>
                  <a:lnTo>
                    <a:pt x="20329" y="19445"/>
                  </a:lnTo>
                  <a:lnTo>
                    <a:pt x="20347" y="19139"/>
                  </a:lnTo>
                  <a:lnTo>
                    <a:pt x="20220" y="18898"/>
                  </a:lnTo>
                  <a:lnTo>
                    <a:pt x="20206" y="19204"/>
                  </a:lnTo>
                  <a:close/>
                  <a:moveTo>
                    <a:pt x="19954" y="18753"/>
                  </a:moveTo>
                  <a:lnTo>
                    <a:pt x="20078" y="18978"/>
                  </a:lnTo>
                  <a:lnTo>
                    <a:pt x="20103" y="18721"/>
                  </a:lnTo>
                  <a:lnTo>
                    <a:pt x="19979" y="18480"/>
                  </a:lnTo>
                  <a:lnTo>
                    <a:pt x="19954" y="18753"/>
                  </a:lnTo>
                  <a:close/>
                  <a:moveTo>
                    <a:pt x="19703" y="18335"/>
                  </a:moveTo>
                  <a:lnTo>
                    <a:pt x="19827" y="18560"/>
                  </a:lnTo>
                  <a:lnTo>
                    <a:pt x="19852" y="18255"/>
                  </a:lnTo>
                  <a:lnTo>
                    <a:pt x="19728" y="18062"/>
                  </a:lnTo>
                  <a:lnTo>
                    <a:pt x="19703" y="18335"/>
                  </a:lnTo>
                  <a:close/>
                  <a:moveTo>
                    <a:pt x="19452" y="17917"/>
                  </a:moveTo>
                  <a:lnTo>
                    <a:pt x="19576" y="18110"/>
                  </a:lnTo>
                  <a:lnTo>
                    <a:pt x="19600" y="17836"/>
                  </a:lnTo>
                  <a:lnTo>
                    <a:pt x="19476" y="17611"/>
                  </a:lnTo>
                  <a:lnTo>
                    <a:pt x="19452" y="17917"/>
                  </a:lnTo>
                  <a:close/>
                  <a:moveTo>
                    <a:pt x="19200" y="17467"/>
                  </a:moveTo>
                  <a:lnTo>
                    <a:pt x="19324" y="17692"/>
                  </a:lnTo>
                  <a:lnTo>
                    <a:pt x="19349" y="17386"/>
                  </a:lnTo>
                  <a:lnTo>
                    <a:pt x="19225" y="17193"/>
                  </a:lnTo>
                  <a:lnTo>
                    <a:pt x="19200" y="17467"/>
                  </a:lnTo>
                  <a:close/>
                  <a:moveTo>
                    <a:pt x="18949" y="17048"/>
                  </a:moveTo>
                  <a:lnTo>
                    <a:pt x="19073" y="17274"/>
                  </a:lnTo>
                  <a:lnTo>
                    <a:pt x="19098" y="16968"/>
                  </a:lnTo>
                  <a:lnTo>
                    <a:pt x="18974" y="16743"/>
                  </a:lnTo>
                  <a:lnTo>
                    <a:pt x="18949" y="17048"/>
                  </a:lnTo>
                  <a:close/>
                  <a:moveTo>
                    <a:pt x="18698" y="16582"/>
                  </a:moveTo>
                  <a:lnTo>
                    <a:pt x="18822" y="16807"/>
                  </a:lnTo>
                  <a:lnTo>
                    <a:pt x="18846" y="16550"/>
                  </a:lnTo>
                  <a:lnTo>
                    <a:pt x="18723" y="16325"/>
                  </a:lnTo>
                  <a:lnTo>
                    <a:pt x="18698" y="16582"/>
                  </a:lnTo>
                  <a:close/>
                  <a:moveTo>
                    <a:pt x="18447" y="16164"/>
                  </a:moveTo>
                  <a:lnTo>
                    <a:pt x="18570" y="16389"/>
                  </a:lnTo>
                  <a:lnTo>
                    <a:pt x="18599" y="16083"/>
                  </a:lnTo>
                  <a:lnTo>
                    <a:pt x="18471" y="15906"/>
                  </a:lnTo>
                  <a:lnTo>
                    <a:pt x="18447" y="16164"/>
                  </a:lnTo>
                  <a:close/>
                  <a:moveTo>
                    <a:pt x="18195" y="15746"/>
                  </a:moveTo>
                  <a:lnTo>
                    <a:pt x="18319" y="15939"/>
                  </a:lnTo>
                  <a:lnTo>
                    <a:pt x="18347" y="15665"/>
                  </a:lnTo>
                  <a:lnTo>
                    <a:pt x="18220" y="15440"/>
                  </a:lnTo>
                  <a:lnTo>
                    <a:pt x="18195" y="15746"/>
                  </a:lnTo>
                  <a:close/>
                  <a:moveTo>
                    <a:pt x="17951" y="15295"/>
                  </a:moveTo>
                  <a:lnTo>
                    <a:pt x="18071" y="15520"/>
                  </a:lnTo>
                  <a:lnTo>
                    <a:pt x="18096" y="15215"/>
                  </a:lnTo>
                  <a:lnTo>
                    <a:pt x="17969" y="15022"/>
                  </a:lnTo>
                  <a:lnTo>
                    <a:pt x="17951" y="15295"/>
                  </a:lnTo>
                  <a:close/>
                  <a:moveTo>
                    <a:pt x="17700" y="14877"/>
                  </a:moveTo>
                  <a:lnTo>
                    <a:pt x="17827" y="15102"/>
                  </a:lnTo>
                  <a:lnTo>
                    <a:pt x="17845" y="14797"/>
                  </a:lnTo>
                  <a:lnTo>
                    <a:pt x="17717" y="14572"/>
                  </a:lnTo>
                  <a:lnTo>
                    <a:pt x="17700" y="14877"/>
                  </a:lnTo>
                  <a:close/>
                  <a:moveTo>
                    <a:pt x="17452" y="14411"/>
                  </a:moveTo>
                  <a:lnTo>
                    <a:pt x="17576" y="14652"/>
                  </a:lnTo>
                  <a:lnTo>
                    <a:pt x="17601" y="14379"/>
                  </a:lnTo>
                  <a:lnTo>
                    <a:pt x="17477" y="14153"/>
                  </a:lnTo>
                  <a:lnTo>
                    <a:pt x="17452" y="14411"/>
                  </a:lnTo>
                  <a:close/>
                  <a:moveTo>
                    <a:pt x="17201" y="13993"/>
                  </a:moveTo>
                  <a:lnTo>
                    <a:pt x="17325" y="14234"/>
                  </a:lnTo>
                  <a:lnTo>
                    <a:pt x="17349" y="13928"/>
                  </a:lnTo>
                  <a:lnTo>
                    <a:pt x="17225" y="13735"/>
                  </a:lnTo>
                  <a:lnTo>
                    <a:pt x="17201" y="13993"/>
                  </a:lnTo>
                  <a:close/>
                  <a:moveTo>
                    <a:pt x="16949" y="13574"/>
                  </a:moveTo>
                  <a:lnTo>
                    <a:pt x="17073" y="13767"/>
                  </a:lnTo>
                  <a:lnTo>
                    <a:pt x="17098" y="13510"/>
                  </a:lnTo>
                  <a:lnTo>
                    <a:pt x="16974" y="13269"/>
                  </a:lnTo>
                  <a:lnTo>
                    <a:pt x="16949" y="13574"/>
                  </a:lnTo>
                  <a:close/>
                  <a:moveTo>
                    <a:pt x="16698" y="13124"/>
                  </a:moveTo>
                  <a:lnTo>
                    <a:pt x="16822" y="13349"/>
                  </a:lnTo>
                  <a:lnTo>
                    <a:pt x="16847" y="13092"/>
                  </a:lnTo>
                  <a:lnTo>
                    <a:pt x="16723" y="12851"/>
                  </a:lnTo>
                  <a:lnTo>
                    <a:pt x="16698" y="13124"/>
                  </a:lnTo>
                  <a:close/>
                  <a:moveTo>
                    <a:pt x="16447" y="12706"/>
                  </a:moveTo>
                  <a:lnTo>
                    <a:pt x="16571" y="12931"/>
                  </a:lnTo>
                  <a:lnTo>
                    <a:pt x="16596" y="12625"/>
                  </a:lnTo>
                  <a:lnTo>
                    <a:pt x="16472" y="12400"/>
                  </a:lnTo>
                  <a:lnTo>
                    <a:pt x="16447" y="12706"/>
                  </a:lnTo>
                  <a:close/>
                  <a:moveTo>
                    <a:pt x="16196" y="12256"/>
                  </a:moveTo>
                  <a:lnTo>
                    <a:pt x="16319" y="12481"/>
                  </a:lnTo>
                  <a:lnTo>
                    <a:pt x="16344" y="12207"/>
                  </a:lnTo>
                  <a:lnTo>
                    <a:pt x="16220" y="11982"/>
                  </a:lnTo>
                  <a:lnTo>
                    <a:pt x="16196" y="12256"/>
                  </a:lnTo>
                  <a:close/>
                  <a:moveTo>
                    <a:pt x="15944" y="11837"/>
                  </a:moveTo>
                  <a:lnTo>
                    <a:pt x="16068" y="12063"/>
                  </a:lnTo>
                  <a:lnTo>
                    <a:pt x="16093" y="11757"/>
                  </a:lnTo>
                  <a:lnTo>
                    <a:pt x="15969" y="11564"/>
                  </a:lnTo>
                  <a:lnTo>
                    <a:pt x="15944" y="11837"/>
                  </a:lnTo>
                  <a:close/>
                  <a:moveTo>
                    <a:pt x="15693" y="11419"/>
                  </a:moveTo>
                  <a:lnTo>
                    <a:pt x="15817" y="11596"/>
                  </a:lnTo>
                  <a:lnTo>
                    <a:pt x="15842" y="11339"/>
                  </a:lnTo>
                  <a:lnTo>
                    <a:pt x="15718" y="11114"/>
                  </a:lnTo>
                  <a:lnTo>
                    <a:pt x="15693" y="11419"/>
                  </a:lnTo>
                  <a:close/>
                  <a:moveTo>
                    <a:pt x="15449" y="10953"/>
                  </a:moveTo>
                  <a:lnTo>
                    <a:pt x="15566" y="11178"/>
                  </a:lnTo>
                  <a:lnTo>
                    <a:pt x="15594" y="10921"/>
                  </a:lnTo>
                  <a:lnTo>
                    <a:pt x="15466" y="10695"/>
                  </a:lnTo>
                  <a:lnTo>
                    <a:pt x="15449" y="10953"/>
                  </a:lnTo>
                  <a:close/>
                  <a:moveTo>
                    <a:pt x="15198" y="10535"/>
                  </a:moveTo>
                  <a:lnTo>
                    <a:pt x="15325" y="10760"/>
                  </a:lnTo>
                  <a:lnTo>
                    <a:pt x="15343" y="10454"/>
                  </a:lnTo>
                  <a:lnTo>
                    <a:pt x="15215" y="10229"/>
                  </a:lnTo>
                  <a:lnTo>
                    <a:pt x="15198" y="10535"/>
                  </a:lnTo>
                  <a:close/>
                  <a:moveTo>
                    <a:pt x="14946" y="10116"/>
                  </a:moveTo>
                  <a:lnTo>
                    <a:pt x="15074" y="10309"/>
                  </a:lnTo>
                  <a:lnTo>
                    <a:pt x="15098" y="10036"/>
                  </a:lnTo>
                  <a:lnTo>
                    <a:pt x="14975" y="9811"/>
                  </a:lnTo>
                  <a:lnTo>
                    <a:pt x="14946" y="10116"/>
                  </a:lnTo>
                  <a:close/>
                  <a:moveTo>
                    <a:pt x="14698" y="9666"/>
                  </a:moveTo>
                  <a:lnTo>
                    <a:pt x="14822" y="9891"/>
                  </a:lnTo>
                  <a:lnTo>
                    <a:pt x="14847" y="9586"/>
                  </a:lnTo>
                  <a:lnTo>
                    <a:pt x="14723" y="9393"/>
                  </a:lnTo>
                  <a:lnTo>
                    <a:pt x="14698" y="9666"/>
                  </a:lnTo>
                  <a:close/>
                  <a:moveTo>
                    <a:pt x="14447" y="9248"/>
                  </a:moveTo>
                  <a:lnTo>
                    <a:pt x="14571" y="9441"/>
                  </a:lnTo>
                  <a:lnTo>
                    <a:pt x="14596" y="9168"/>
                  </a:lnTo>
                  <a:lnTo>
                    <a:pt x="14472" y="8942"/>
                  </a:lnTo>
                  <a:lnTo>
                    <a:pt x="14447" y="9248"/>
                  </a:lnTo>
                  <a:close/>
                  <a:moveTo>
                    <a:pt x="14196" y="8782"/>
                  </a:moveTo>
                  <a:lnTo>
                    <a:pt x="14320" y="9023"/>
                  </a:lnTo>
                  <a:lnTo>
                    <a:pt x="14345" y="8749"/>
                  </a:lnTo>
                  <a:lnTo>
                    <a:pt x="14221" y="8524"/>
                  </a:lnTo>
                  <a:lnTo>
                    <a:pt x="14196" y="8782"/>
                  </a:lnTo>
                  <a:close/>
                  <a:moveTo>
                    <a:pt x="13945" y="8363"/>
                  </a:moveTo>
                  <a:lnTo>
                    <a:pt x="14068" y="8605"/>
                  </a:lnTo>
                  <a:lnTo>
                    <a:pt x="14093" y="8299"/>
                  </a:lnTo>
                  <a:lnTo>
                    <a:pt x="13969" y="8058"/>
                  </a:lnTo>
                  <a:lnTo>
                    <a:pt x="13945" y="8363"/>
                  </a:lnTo>
                  <a:close/>
                  <a:moveTo>
                    <a:pt x="13693" y="7945"/>
                  </a:moveTo>
                  <a:lnTo>
                    <a:pt x="13817" y="8138"/>
                  </a:lnTo>
                  <a:lnTo>
                    <a:pt x="13842" y="7881"/>
                  </a:lnTo>
                  <a:lnTo>
                    <a:pt x="13718" y="7640"/>
                  </a:lnTo>
                  <a:lnTo>
                    <a:pt x="13693" y="7945"/>
                  </a:lnTo>
                  <a:close/>
                  <a:moveTo>
                    <a:pt x="13442" y="7495"/>
                  </a:moveTo>
                  <a:lnTo>
                    <a:pt x="13566" y="7720"/>
                  </a:lnTo>
                  <a:lnTo>
                    <a:pt x="13591" y="7414"/>
                  </a:lnTo>
                  <a:lnTo>
                    <a:pt x="13467" y="7221"/>
                  </a:lnTo>
                  <a:lnTo>
                    <a:pt x="13442" y="7495"/>
                  </a:lnTo>
                  <a:close/>
                  <a:moveTo>
                    <a:pt x="13191" y="7077"/>
                  </a:moveTo>
                  <a:lnTo>
                    <a:pt x="13315" y="7270"/>
                  </a:lnTo>
                  <a:lnTo>
                    <a:pt x="13339" y="6996"/>
                  </a:lnTo>
                  <a:lnTo>
                    <a:pt x="13216" y="6771"/>
                  </a:lnTo>
                  <a:lnTo>
                    <a:pt x="13191" y="7077"/>
                  </a:lnTo>
                  <a:close/>
                  <a:moveTo>
                    <a:pt x="12947" y="6626"/>
                  </a:moveTo>
                  <a:lnTo>
                    <a:pt x="13063" y="6852"/>
                  </a:lnTo>
                  <a:lnTo>
                    <a:pt x="13088" y="6578"/>
                  </a:lnTo>
                  <a:lnTo>
                    <a:pt x="12964" y="6353"/>
                  </a:lnTo>
                  <a:lnTo>
                    <a:pt x="12947" y="6626"/>
                  </a:lnTo>
                  <a:close/>
                  <a:moveTo>
                    <a:pt x="12695" y="6208"/>
                  </a:moveTo>
                  <a:lnTo>
                    <a:pt x="12823" y="6433"/>
                  </a:lnTo>
                  <a:lnTo>
                    <a:pt x="12840" y="6128"/>
                  </a:lnTo>
                  <a:lnTo>
                    <a:pt x="12713" y="5903"/>
                  </a:lnTo>
                  <a:lnTo>
                    <a:pt x="12695" y="6208"/>
                  </a:lnTo>
                  <a:close/>
                  <a:moveTo>
                    <a:pt x="12444" y="5790"/>
                  </a:moveTo>
                  <a:lnTo>
                    <a:pt x="12571" y="5967"/>
                  </a:lnTo>
                  <a:lnTo>
                    <a:pt x="12589" y="5710"/>
                  </a:lnTo>
                  <a:lnTo>
                    <a:pt x="12469" y="5484"/>
                  </a:lnTo>
                  <a:lnTo>
                    <a:pt x="12444" y="5790"/>
                  </a:lnTo>
                  <a:close/>
                  <a:moveTo>
                    <a:pt x="12193" y="5324"/>
                  </a:moveTo>
                  <a:lnTo>
                    <a:pt x="12320" y="5549"/>
                  </a:lnTo>
                  <a:lnTo>
                    <a:pt x="12345" y="5243"/>
                  </a:lnTo>
                  <a:lnTo>
                    <a:pt x="12221" y="5066"/>
                  </a:lnTo>
                  <a:lnTo>
                    <a:pt x="12193" y="5324"/>
                  </a:lnTo>
                  <a:close/>
                  <a:moveTo>
                    <a:pt x="11945" y="4905"/>
                  </a:moveTo>
                  <a:lnTo>
                    <a:pt x="12069" y="5098"/>
                  </a:lnTo>
                  <a:lnTo>
                    <a:pt x="12094" y="4825"/>
                  </a:lnTo>
                  <a:lnTo>
                    <a:pt x="11970" y="4600"/>
                  </a:lnTo>
                  <a:lnTo>
                    <a:pt x="11945" y="4905"/>
                  </a:lnTo>
                  <a:close/>
                  <a:moveTo>
                    <a:pt x="11694" y="4455"/>
                  </a:moveTo>
                  <a:lnTo>
                    <a:pt x="11818" y="4680"/>
                  </a:lnTo>
                  <a:lnTo>
                    <a:pt x="11842" y="4407"/>
                  </a:lnTo>
                  <a:lnTo>
                    <a:pt x="11718" y="4182"/>
                  </a:lnTo>
                  <a:lnTo>
                    <a:pt x="11694" y="4455"/>
                  </a:lnTo>
                  <a:close/>
                  <a:moveTo>
                    <a:pt x="11442" y="4037"/>
                  </a:moveTo>
                  <a:lnTo>
                    <a:pt x="11566" y="4262"/>
                  </a:lnTo>
                  <a:lnTo>
                    <a:pt x="11591" y="3957"/>
                  </a:lnTo>
                  <a:lnTo>
                    <a:pt x="11467" y="3731"/>
                  </a:lnTo>
                  <a:lnTo>
                    <a:pt x="11442" y="4037"/>
                  </a:lnTo>
                  <a:close/>
                  <a:moveTo>
                    <a:pt x="11191" y="3619"/>
                  </a:moveTo>
                  <a:lnTo>
                    <a:pt x="11315" y="3812"/>
                  </a:lnTo>
                  <a:lnTo>
                    <a:pt x="11340" y="3538"/>
                  </a:lnTo>
                  <a:lnTo>
                    <a:pt x="11216" y="3313"/>
                  </a:lnTo>
                  <a:lnTo>
                    <a:pt x="11191" y="3619"/>
                  </a:lnTo>
                  <a:close/>
                  <a:moveTo>
                    <a:pt x="10940" y="3152"/>
                  </a:moveTo>
                  <a:lnTo>
                    <a:pt x="11064" y="3394"/>
                  </a:lnTo>
                  <a:lnTo>
                    <a:pt x="11088" y="3088"/>
                  </a:lnTo>
                  <a:lnTo>
                    <a:pt x="10965" y="2895"/>
                  </a:lnTo>
                  <a:lnTo>
                    <a:pt x="10940" y="3152"/>
                  </a:lnTo>
                  <a:close/>
                  <a:moveTo>
                    <a:pt x="10696" y="2895"/>
                  </a:moveTo>
                  <a:lnTo>
                    <a:pt x="10805" y="2927"/>
                  </a:lnTo>
                  <a:lnTo>
                    <a:pt x="10812" y="2927"/>
                  </a:lnTo>
                  <a:lnTo>
                    <a:pt x="10837" y="2670"/>
                  </a:lnTo>
                  <a:lnTo>
                    <a:pt x="10823" y="2622"/>
                  </a:lnTo>
                  <a:lnTo>
                    <a:pt x="10696" y="2589"/>
                  </a:lnTo>
                  <a:lnTo>
                    <a:pt x="10696" y="2895"/>
                  </a:lnTo>
                  <a:close/>
                  <a:moveTo>
                    <a:pt x="10427" y="2847"/>
                  </a:moveTo>
                  <a:lnTo>
                    <a:pt x="10561" y="2847"/>
                  </a:lnTo>
                  <a:lnTo>
                    <a:pt x="10561" y="2541"/>
                  </a:lnTo>
                  <a:lnTo>
                    <a:pt x="10427" y="2541"/>
                  </a:lnTo>
                  <a:lnTo>
                    <a:pt x="10427" y="2847"/>
                  </a:lnTo>
                  <a:close/>
                  <a:moveTo>
                    <a:pt x="10161" y="2782"/>
                  </a:moveTo>
                  <a:lnTo>
                    <a:pt x="10296" y="2815"/>
                  </a:lnTo>
                  <a:lnTo>
                    <a:pt x="10296" y="2509"/>
                  </a:lnTo>
                  <a:lnTo>
                    <a:pt x="10161" y="2477"/>
                  </a:lnTo>
                  <a:lnTo>
                    <a:pt x="10161" y="2782"/>
                  </a:lnTo>
                  <a:close/>
                  <a:moveTo>
                    <a:pt x="9892" y="2702"/>
                  </a:moveTo>
                  <a:lnTo>
                    <a:pt x="10027" y="2734"/>
                  </a:lnTo>
                  <a:lnTo>
                    <a:pt x="10027" y="2429"/>
                  </a:lnTo>
                  <a:lnTo>
                    <a:pt x="9892" y="2396"/>
                  </a:lnTo>
                  <a:lnTo>
                    <a:pt x="9892" y="2702"/>
                  </a:lnTo>
                  <a:close/>
                  <a:moveTo>
                    <a:pt x="9623" y="2622"/>
                  </a:moveTo>
                  <a:lnTo>
                    <a:pt x="9758" y="2670"/>
                  </a:lnTo>
                  <a:lnTo>
                    <a:pt x="9758" y="2364"/>
                  </a:lnTo>
                  <a:lnTo>
                    <a:pt x="9623" y="2316"/>
                  </a:lnTo>
                  <a:lnTo>
                    <a:pt x="9623" y="2622"/>
                  </a:lnTo>
                  <a:close/>
                  <a:moveTo>
                    <a:pt x="9358" y="2589"/>
                  </a:moveTo>
                  <a:lnTo>
                    <a:pt x="9492" y="2622"/>
                  </a:lnTo>
                  <a:lnTo>
                    <a:pt x="9492" y="2316"/>
                  </a:lnTo>
                  <a:lnTo>
                    <a:pt x="9358" y="2284"/>
                  </a:lnTo>
                  <a:lnTo>
                    <a:pt x="9358" y="2589"/>
                  </a:lnTo>
                  <a:close/>
                  <a:moveTo>
                    <a:pt x="9089" y="2509"/>
                  </a:moveTo>
                  <a:lnTo>
                    <a:pt x="9223" y="2541"/>
                  </a:lnTo>
                  <a:lnTo>
                    <a:pt x="9223" y="2252"/>
                  </a:lnTo>
                  <a:lnTo>
                    <a:pt x="9089" y="2203"/>
                  </a:lnTo>
                  <a:lnTo>
                    <a:pt x="9089" y="2509"/>
                  </a:lnTo>
                  <a:close/>
                  <a:moveTo>
                    <a:pt x="8820" y="2429"/>
                  </a:moveTo>
                  <a:lnTo>
                    <a:pt x="8954" y="2477"/>
                  </a:lnTo>
                  <a:lnTo>
                    <a:pt x="8954" y="2171"/>
                  </a:lnTo>
                  <a:lnTo>
                    <a:pt x="8820" y="2123"/>
                  </a:lnTo>
                  <a:lnTo>
                    <a:pt x="8820" y="2429"/>
                  </a:lnTo>
                  <a:close/>
                  <a:moveTo>
                    <a:pt x="8554" y="2396"/>
                  </a:moveTo>
                  <a:lnTo>
                    <a:pt x="8689" y="2396"/>
                  </a:lnTo>
                  <a:lnTo>
                    <a:pt x="8689" y="2123"/>
                  </a:lnTo>
                  <a:lnTo>
                    <a:pt x="8554" y="2091"/>
                  </a:lnTo>
                  <a:lnTo>
                    <a:pt x="8554" y="2396"/>
                  </a:lnTo>
                  <a:close/>
                  <a:moveTo>
                    <a:pt x="8285" y="2316"/>
                  </a:moveTo>
                  <a:lnTo>
                    <a:pt x="8420" y="2364"/>
                  </a:lnTo>
                  <a:lnTo>
                    <a:pt x="8427" y="2059"/>
                  </a:lnTo>
                  <a:lnTo>
                    <a:pt x="8292" y="2010"/>
                  </a:lnTo>
                  <a:lnTo>
                    <a:pt x="8285" y="2316"/>
                  </a:lnTo>
                  <a:close/>
                  <a:moveTo>
                    <a:pt x="8016" y="2252"/>
                  </a:moveTo>
                  <a:lnTo>
                    <a:pt x="8151" y="2284"/>
                  </a:lnTo>
                  <a:lnTo>
                    <a:pt x="8161" y="1978"/>
                  </a:lnTo>
                  <a:lnTo>
                    <a:pt x="8027" y="1946"/>
                  </a:lnTo>
                  <a:lnTo>
                    <a:pt x="8016" y="2252"/>
                  </a:lnTo>
                  <a:close/>
                  <a:moveTo>
                    <a:pt x="7751" y="2203"/>
                  </a:moveTo>
                  <a:lnTo>
                    <a:pt x="7885" y="2203"/>
                  </a:lnTo>
                  <a:lnTo>
                    <a:pt x="7893" y="1898"/>
                  </a:lnTo>
                  <a:lnTo>
                    <a:pt x="7758" y="1898"/>
                  </a:lnTo>
                  <a:lnTo>
                    <a:pt x="7751" y="2203"/>
                  </a:lnTo>
                  <a:close/>
                  <a:moveTo>
                    <a:pt x="7482" y="2123"/>
                  </a:moveTo>
                  <a:lnTo>
                    <a:pt x="7616" y="2171"/>
                  </a:lnTo>
                  <a:lnTo>
                    <a:pt x="7624" y="1866"/>
                  </a:lnTo>
                  <a:lnTo>
                    <a:pt x="7489" y="1834"/>
                  </a:lnTo>
                  <a:lnTo>
                    <a:pt x="7482" y="2123"/>
                  </a:lnTo>
                  <a:close/>
                  <a:moveTo>
                    <a:pt x="7213" y="2059"/>
                  </a:moveTo>
                  <a:lnTo>
                    <a:pt x="7347" y="2091"/>
                  </a:lnTo>
                  <a:lnTo>
                    <a:pt x="7358" y="1785"/>
                  </a:lnTo>
                  <a:lnTo>
                    <a:pt x="7224" y="1753"/>
                  </a:lnTo>
                  <a:lnTo>
                    <a:pt x="7213" y="2059"/>
                  </a:lnTo>
                  <a:close/>
                  <a:moveTo>
                    <a:pt x="6948" y="1978"/>
                  </a:moveTo>
                  <a:lnTo>
                    <a:pt x="7082" y="2010"/>
                  </a:lnTo>
                  <a:lnTo>
                    <a:pt x="7089" y="1705"/>
                  </a:lnTo>
                  <a:lnTo>
                    <a:pt x="6955" y="1673"/>
                  </a:lnTo>
                  <a:lnTo>
                    <a:pt x="6948" y="1978"/>
                  </a:lnTo>
                  <a:close/>
                  <a:moveTo>
                    <a:pt x="6679" y="1946"/>
                  </a:moveTo>
                  <a:lnTo>
                    <a:pt x="6813" y="1978"/>
                  </a:lnTo>
                  <a:lnTo>
                    <a:pt x="6820" y="1673"/>
                  </a:lnTo>
                  <a:lnTo>
                    <a:pt x="6686" y="1641"/>
                  </a:lnTo>
                  <a:lnTo>
                    <a:pt x="6679" y="1946"/>
                  </a:lnTo>
                  <a:close/>
                  <a:moveTo>
                    <a:pt x="6410" y="1866"/>
                  </a:moveTo>
                  <a:lnTo>
                    <a:pt x="6544" y="1898"/>
                  </a:lnTo>
                  <a:lnTo>
                    <a:pt x="6555" y="1592"/>
                  </a:lnTo>
                  <a:lnTo>
                    <a:pt x="6420" y="1560"/>
                  </a:lnTo>
                  <a:lnTo>
                    <a:pt x="6410" y="1866"/>
                  </a:lnTo>
                  <a:close/>
                  <a:moveTo>
                    <a:pt x="6144" y="1785"/>
                  </a:moveTo>
                  <a:lnTo>
                    <a:pt x="6279" y="1834"/>
                  </a:lnTo>
                  <a:lnTo>
                    <a:pt x="6286" y="1528"/>
                  </a:lnTo>
                  <a:lnTo>
                    <a:pt x="6151" y="1480"/>
                  </a:lnTo>
                  <a:lnTo>
                    <a:pt x="6144" y="1785"/>
                  </a:lnTo>
                  <a:close/>
                  <a:moveTo>
                    <a:pt x="5882" y="1753"/>
                  </a:moveTo>
                  <a:lnTo>
                    <a:pt x="6010" y="1753"/>
                  </a:lnTo>
                  <a:lnTo>
                    <a:pt x="6017" y="1480"/>
                  </a:lnTo>
                  <a:lnTo>
                    <a:pt x="5882" y="1448"/>
                  </a:lnTo>
                  <a:lnTo>
                    <a:pt x="5882" y="1753"/>
                  </a:lnTo>
                  <a:close/>
                  <a:moveTo>
                    <a:pt x="5617" y="1673"/>
                  </a:moveTo>
                  <a:lnTo>
                    <a:pt x="5751" y="1705"/>
                  </a:lnTo>
                  <a:lnTo>
                    <a:pt x="5751" y="1415"/>
                  </a:lnTo>
                  <a:lnTo>
                    <a:pt x="5617" y="1367"/>
                  </a:lnTo>
                  <a:lnTo>
                    <a:pt x="5617" y="1673"/>
                  </a:lnTo>
                  <a:close/>
                  <a:moveTo>
                    <a:pt x="5348" y="1592"/>
                  </a:moveTo>
                  <a:lnTo>
                    <a:pt x="5482" y="1641"/>
                  </a:lnTo>
                  <a:lnTo>
                    <a:pt x="5482" y="1335"/>
                  </a:lnTo>
                  <a:lnTo>
                    <a:pt x="5348" y="1287"/>
                  </a:lnTo>
                  <a:lnTo>
                    <a:pt x="5348" y="1592"/>
                  </a:lnTo>
                  <a:close/>
                  <a:moveTo>
                    <a:pt x="5079" y="1560"/>
                  </a:moveTo>
                  <a:lnTo>
                    <a:pt x="5213" y="1560"/>
                  </a:lnTo>
                  <a:lnTo>
                    <a:pt x="5213" y="1255"/>
                  </a:lnTo>
                  <a:lnTo>
                    <a:pt x="5079" y="1255"/>
                  </a:lnTo>
                  <a:lnTo>
                    <a:pt x="5079" y="1560"/>
                  </a:lnTo>
                  <a:close/>
                  <a:moveTo>
                    <a:pt x="4813" y="1480"/>
                  </a:moveTo>
                  <a:lnTo>
                    <a:pt x="4948" y="1528"/>
                  </a:lnTo>
                  <a:lnTo>
                    <a:pt x="4948" y="1222"/>
                  </a:lnTo>
                  <a:lnTo>
                    <a:pt x="4813" y="1174"/>
                  </a:lnTo>
                  <a:lnTo>
                    <a:pt x="4813" y="1480"/>
                  </a:lnTo>
                  <a:close/>
                  <a:moveTo>
                    <a:pt x="4544" y="1415"/>
                  </a:moveTo>
                  <a:lnTo>
                    <a:pt x="4679" y="1448"/>
                  </a:lnTo>
                  <a:lnTo>
                    <a:pt x="4679" y="1142"/>
                  </a:lnTo>
                  <a:lnTo>
                    <a:pt x="4544" y="1110"/>
                  </a:lnTo>
                  <a:lnTo>
                    <a:pt x="4544" y="1415"/>
                  </a:lnTo>
                  <a:close/>
                  <a:moveTo>
                    <a:pt x="4275" y="1335"/>
                  </a:moveTo>
                  <a:lnTo>
                    <a:pt x="4410" y="1367"/>
                  </a:lnTo>
                  <a:lnTo>
                    <a:pt x="4410" y="1062"/>
                  </a:lnTo>
                  <a:lnTo>
                    <a:pt x="4275" y="1029"/>
                  </a:lnTo>
                  <a:lnTo>
                    <a:pt x="4275" y="1335"/>
                  </a:lnTo>
                  <a:close/>
                  <a:moveTo>
                    <a:pt x="4010" y="1287"/>
                  </a:moveTo>
                  <a:lnTo>
                    <a:pt x="4144" y="1335"/>
                  </a:lnTo>
                  <a:lnTo>
                    <a:pt x="4144" y="1029"/>
                  </a:lnTo>
                  <a:lnTo>
                    <a:pt x="4010" y="997"/>
                  </a:lnTo>
                  <a:lnTo>
                    <a:pt x="4010" y="1287"/>
                  </a:lnTo>
                  <a:close/>
                  <a:moveTo>
                    <a:pt x="3741" y="1222"/>
                  </a:moveTo>
                  <a:lnTo>
                    <a:pt x="3875" y="1255"/>
                  </a:lnTo>
                  <a:lnTo>
                    <a:pt x="3875" y="949"/>
                  </a:lnTo>
                  <a:lnTo>
                    <a:pt x="3741" y="917"/>
                  </a:lnTo>
                  <a:lnTo>
                    <a:pt x="3741" y="1222"/>
                  </a:lnTo>
                  <a:close/>
                  <a:moveTo>
                    <a:pt x="3472" y="1142"/>
                  </a:moveTo>
                  <a:lnTo>
                    <a:pt x="3606" y="1174"/>
                  </a:lnTo>
                  <a:lnTo>
                    <a:pt x="3606" y="869"/>
                  </a:lnTo>
                  <a:lnTo>
                    <a:pt x="3472" y="836"/>
                  </a:lnTo>
                  <a:lnTo>
                    <a:pt x="3472" y="1142"/>
                  </a:lnTo>
                  <a:close/>
                  <a:moveTo>
                    <a:pt x="3207" y="1110"/>
                  </a:moveTo>
                  <a:lnTo>
                    <a:pt x="3341" y="1110"/>
                  </a:lnTo>
                  <a:lnTo>
                    <a:pt x="3341" y="804"/>
                  </a:lnTo>
                  <a:lnTo>
                    <a:pt x="3207" y="804"/>
                  </a:lnTo>
                  <a:lnTo>
                    <a:pt x="3207" y="1110"/>
                  </a:lnTo>
                  <a:close/>
                  <a:moveTo>
                    <a:pt x="2938" y="1029"/>
                  </a:moveTo>
                  <a:lnTo>
                    <a:pt x="3072" y="1062"/>
                  </a:lnTo>
                  <a:lnTo>
                    <a:pt x="3072" y="756"/>
                  </a:lnTo>
                  <a:lnTo>
                    <a:pt x="2938" y="724"/>
                  </a:lnTo>
                  <a:lnTo>
                    <a:pt x="2938" y="1029"/>
                  </a:lnTo>
                  <a:close/>
                  <a:moveTo>
                    <a:pt x="2669" y="949"/>
                  </a:moveTo>
                  <a:lnTo>
                    <a:pt x="2803" y="997"/>
                  </a:lnTo>
                  <a:lnTo>
                    <a:pt x="2803" y="692"/>
                  </a:lnTo>
                  <a:lnTo>
                    <a:pt x="2669" y="643"/>
                  </a:lnTo>
                  <a:lnTo>
                    <a:pt x="2669" y="949"/>
                  </a:lnTo>
                  <a:close/>
                  <a:moveTo>
                    <a:pt x="2403" y="917"/>
                  </a:moveTo>
                  <a:lnTo>
                    <a:pt x="2534" y="917"/>
                  </a:lnTo>
                  <a:lnTo>
                    <a:pt x="2545" y="611"/>
                  </a:lnTo>
                  <a:lnTo>
                    <a:pt x="2410" y="611"/>
                  </a:lnTo>
                  <a:lnTo>
                    <a:pt x="2403" y="917"/>
                  </a:lnTo>
                  <a:close/>
                  <a:moveTo>
                    <a:pt x="2134" y="836"/>
                  </a:moveTo>
                  <a:lnTo>
                    <a:pt x="2269" y="869"/>
                  </a:lnTo>
                  <a:lnTo>
                    <a:pt x="2276" y="563"/>
                  </a:lnTo>
                  <a:lnTo>
                    <a:pt x="2141" y="531"/>
                  </a:lnTo>
                  <a:lnTo>
                    <a:pt x="2134" y="836"/>
                  </a:lnTo>
                  <a:close/>
                  <a:moveTo>
                    <a:pt x="1865" y="756"/>
                  </a:moveTo>
                  <a:lnTo>
                    <a:pt x="2000" y="804"/>
                  </a:lnTo>
                  <a:lnTo>
                    <a:pt x="2010" y="499"/>
                  </a:lnTo>
                  <a:lnTo>
                    <a:pt x="1876" y="450"/>
                  </a:lnTo>
                  <a:lnTo>
                    <a:pt x="1865" y="756"/>
                  </a:lnTo>
                  <a:close/>
                  <a:moveTo>
                    <a:pt x="1600" y="692"/>
                  </a:moveTo>
                  <a:lnTo>
                    <a:pt x="1731" y="724"/>
                  </a:lnTo>
                  <a:lnTo>
                    <a:pt x="1741" y="418"/>
                  </a:lnTo>
                  <a:lnTo>
                    <a:pt x="1607" y="386"/>
                  </a:lnTo>
                  <a:lnTo>
                    <a:pt x="1600" y="692"/>
                  </a:lnTo>
                  <a:close/>
                  <a:moveTo>
                    <a:pt x="1331" y="643"/>
                  </a:moveTo>
                  <a:lnTo>
                    <a:pt x="1465" y="692"/>
                  </a:lnTo>
                  <a:lnTo>
                    <a:pt x="1472" y="386"/>
                  </a:lnTo>
                  <a:lnTo>
                    <a:pt x="1338" y="338"/>
                  </a:lnTo>
                  <a:lnTo>
                    <a:pt x="1331" y="643"/>
                  </a:lnTo>
                  <a:close/>
                  <a:moveTo>
                    <a:pt x="1062" y="563"/>
                  </a:moveTo>
                  <a:lnTo>
                    <a:pt x="1196" y="611"/>
                  </a:lnTo>
                  <a:lnTo>
                    <a:pt x="1203" y="306"/>
                  </a:lnTo>
                  <a:lnTo>
                    <a:pt x="1072" y="273"/>
                  </a:lnTo>
                  <a:lnTo>
                    <a:pt x="1062" y="563"/>
                  </a:lnTo>
                  <a:close/>
                  <a:moveTo>
                    <a:pt x="796" y="499"/>
                  </a:moveTo>
                  <a:lnTo>
                    <a:pt x="927" y="531"/>
                  </a:lnTo>
                  <a:lnTo>
                    <a:pt x="938" y="225"/>
                  </a:lnTo>
                  <a:lnTo>
                    <a:pt x="803" y="193"/>
                  </a:lnTo>
                  <a:lnTo>
                    <a:pt x="796" y="499"/>
                  </a:lnTo>
                  <a:close/>
                  <a:moveTo>
                    <a:pt x="527" y="450"/>
                  </a:moveTo>
                  <a:lnTo>
                    <a:pt x="662" y="450"/>
                  </a:lnTo>
                  <a:lnTo>
                    <a:pt x="669" y="145"/>
                  </a:lnTo>
                  <a:lnTo>
                    <a:pt x="534" y="145"/>
                  </a:lnTo>
                  <a:lnTo>
                    <a:pt x="527" y="450"/>
                  </a:lnTo>
                  <a:close/>
                  <a:moveTo>
                    <a:pt x="258" y="386"/>
                  </a:moveTo>
                  <a:lnTo>
                    <a:pt x="393" y="418"/>
                  </a:lnTo>
                  <a:lnTo>
                    <a:pt x="400" y="113"/>
                  </a:lnTo>
                  <a:lnTo>
                    <a:pt x="269" y="80"/>
                  </a:lnTo>
                  <a:lnTo>
                    <a:pt x="258" y="386"/>
                  </a:lnTo>
                  <a:close/>
                  <a:moveTo>
                    <a:pt x="0" y="306"/>
                  </a:moveTo>
                  <a:lnTo>
                    <a:pt x="124" y="338"/>
                  </a:lnTo>
                  <a:lnTo>
                    <a:pt x="134" y="32"/>
                  </a:lnTo>
                  <a:lnTo>
                    <a:pt x="0" y="0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8" name="Freeform 9"/>
            <p:cNvSpPr/>
            <p:nvPr/>
          </p:nvSpPr>
          <p:spPr>
            <a:xfrm>
              <a:off x="1892196" y="1172361"/>
              <a:ext cx="1728516" cy="82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3" y="18846"/>
                  </a:moveTo>
                  <a:lnTo>
                    <a:pt x="0" y="18846"/>
                  </a:lnTo>
                  <a:lnTo>
                    <a:pt x="0" y="21600"/>
                  </a:lnTo>
                  <a:lnTo>
                    <a:pt x="83" y="21600"/>
                  </a:lnTo>
                  <a:lnTo>
                    <a:pt x="83" y="18846"/>
                  </a:lnTo>
                  <a:close/>
                  <a:moveTo>
                    <a:pt x="611" y="18121"/>
                  </a:moveTo>
                  <a:lnTo>
                    <a:pt x="347" y="18556"/>
                  </a:lnTo>
                  <a:lnTo>
                    <a:pt x="347" y="21310"/>
                  </a:lnTo>
                  <a:lnTo>
                    <a:pt x="611" y="20875"/>
                  </a:lnTo>
                  <a:lnTo>
                    <a:pt x="611" y="18121"/>
                  </a:lnTo>
                  <a:close/>
                  <a:moveTo>
                    <a:pt x="1131" y="17831"/>
                  </a:moveTo>
                  <a:lnTo>
                    <a:pt x="875" y="18121"/>
                  </a:lnTo>
                  <a:lnTo>
                    <a:pt x="875" y="20875"/>
                  </a:lnTo>
                  <a:lnTo>
                    <a:pt x="1131" y="20585"/>
                  </a:lnTo>
                  <a:lnTo>
                    <a:pt x="1131" y="17831"/>
                  </a:lnTo>
                  <a:close/>
                  <a:moveTo>
                    <a:pt x="1645" y="17541"/>
                  </a:moveTo>
                  <a:lnTo>
                    <a:pt x="1395" y="17541"/>
                  </a:lnTo>
                  <a:lnTo>
                    <a:pt x="1395" y="20295"/>
                  </a:lnTo>
                  <a:lnTo>
                    <a:pt x="1659" y="20295"/>
                  </a:lnTo>
                  <a:lnTo>
                    <a:pt x="1645" y="17541"/>
                  </a:lnTo>
                  <a:close/>
                  <a:moveTo>
                    <a:pt x="2166" y="17106"/>
                  </a:moveTo>
                  <a:lnTo>
                    <a:pt x="1909" y="17106"/>
                  </a:lnTo>
                  <a:lnTo>
                    <a:pt x="1923" y="19860"/>
                  </a:lnTo>
                  <a:lnTo>
                    <a:pt x="2186" y="19570"/>
                  </a:lnTo>
                  <a:lnTo>
                    <a:pt x="2166" y="17106"/>
                  </a:lnTo>
                  <a:close/>
                  <a:moveTo>
                    <a:pt x="2693" y="16526"/>
                  </a:moveTo>
                  <a:lnTo>
                    <a:pt x="2429" y="16816"/>
                  </a:lnTo>
                  <a:lnTo>
                    <a:pt x="2450" y="19570"/>
                  </a:lnTo>
                  <a:lnTo>
                    <a:pt x="2707" y="19281"/>
                  </a:lnTo>
                  <a:lnTo>
                    <a:pt x="2693" y="16526"/>
                  </a:lnTo>
                  <a:close/>
                  <a:moveTo>
                    <a:pt x="3221" y="16091"/>
                  </a:moveTo>
                  <a:lnTo>
                    <a:pt x="2957" y="16526"/>
                  </a:lnTo>
                  <a:lnTo>
                    <a:pt x="2971" y="19281"/>
                  </a:lnTo>
                  <a:lnTo>
                    <a:pt x="3234" y="18846"/>
                  </a:lnTo>
                  <a:lnTo>
                    <a:pt x="3221" y="16091"/>
                  </a:lnTo>
                  <a:close/>
                  <a:moveTo>
                    <a:pt x="3741" y="15801"/>
                  </a:moveTo>
                  <a:lnTo>
                    <a:pt x="3484" y="15801"/>
                  </a:lnTo>
                  <a:lnTo>
                    <a:pt x="3498" y="18556"/>
                  </a:lnTo>
                  <a:lnTo>
                    <a:pt x="3762" y="18556"/>
                  </a:lnTo>
                  <a:lnTo>
                    <a:pt x="3741" y="15801"/>
                  </a:lnTo>
                  <a:close/>
                  <a:moveTo>
                    <a:pt x="4269" y="15077"/>
                  </a:moveTo>
                  <a:lnTo>
                    <a:pt x="4005" y="15511"/>
                  </a:lnTo>
                  <a:lnTo>
                    <a:pt x="4026" y="18121"/>
                  </a:lnTo>
                  <a:lnTo>
                    <a:pt x="4283" y="17831"/>
                  </a:lnTo>
                  <a:lnTo>
                    <a:pt x="4269" y="15077"/>
                  </a:lnTo>
                  <a:close/>
                  <a:moveTo>
                    <a:pt x="4796" y="14787"/>
                  </a:moveTo>
                  <a:lnTo>
                    <a:pt x="4532" y="15077"/>
                  </a:lnTo>
                  <a:lnTo>
                    <a:pt x="4546" y="17831"/>
                  </a:lnTo>
                  <a:lnTo>
                    <a:pt x="4810" y="17541"/>
                  </a:lnTo>
                  <a:lnTo>
                    <a:pt x="4796" y="14787"/>
                  </a:lnTo>
                  <a:close/>
                  <a:moveTo>
                    <a:pt x="5317" y="14352"/>
                  </a:moveTo>
                  <a:lnTo>
                    <a:pt x="5060" y="14352"/>
                  </a:lnTo>
                  <a:lnTo>
                    <a:pt x="5074" y="17106"/>
                  </a:lnTo>
                  <a:lnTo>
                    <a:pt x="5338" y="17106"/>
                  </a:lnTo>
                  <a:lnTo>
                    <a:pt x="5317" y="14352"/>
                  </a:lnTo>
                  <a:close/>
                  <a:moveTo>
                    <a:pt x="5844" y="13772"/>
                  </a:moveTo>
                  <a:lnTo>
                    <a:pt x="5580" y="14062"/>
                  </a:lnTo>
                  <a:lnTo>
                    <a:pt x="5601" y="16816"/>
                  </a:lnTo>
                  <a:lnTo>
                    <a:pt x="5858" y="16526"/>
                  </a:lnTo>
                  <a:lnTo>
                    <a:pt x="5844" y="13772"/>
                  </a:lnTo>
                  <a:close/>
                  <a:moveTo>
                    <a:pt x="6372" y="13337"/>
                  </a:moveTo>
                  <a:lnTo>
                    <a:pt x="6108" y="13772"/>
                  </a:lnTo>
                  <a:lnTo>
                    <a:pt x="6122" y="16526"/>
                  </a:lnTo>
                  <a:lnTo>
                    <a:pt x="6386" y="16091"/>
                  </a:lnTo>
                  <a:lnTo>
                    <a:pt x="6372" y="13337"/>
                  </a:lnTo>
                  <a:close/>
                  <a:moveTo>
                    <a:pt x="6892" y="13047"/>
                  </a:moveTo>
                  <a:lnTo>
                    <a:pt x="6635" y="13047"/>
                  </a:lnTo>
                  <a:lnTo>
                    <a:pt x="6649" y="15801"/>
                  </a:lnTo>
                  <a:lnTo>
                    <a:pt x="6913" y="15801"/>
                  </a:lnTo>
                  <a:lnTo>
                    <a:pt x="6892" y="13047"/>
                  </a:lnTo>
                  <a:close/>
                  <a:moveTo>
                    <a:pt x="7420" y="12322"/>
                  </a:moveTo>
                  <a:lnTo>
                    <a:pt x="7156" y="12757"/>
                  </a:lnTo>
                  <a:lnTo>
                    <a:pt x="7177" y="15511"/>
                  </a:lnTo>
                  <a:lnTo>
                    <a:pt x="7441" y="15077"/>
                  </a:lnTo>
                  <a:lnTo>
                    <a:pt x="7420" y="12322"/>
                  </a:lnTo>
                  <a:close/>
                  <a:moveTo>
                    <a:pt x="7947" y="12032"/>
                  </a:moveTo>
                  <a:lnTo>
                    <a:pt x="7684" y="12322"/>
                  </a:lnTo>
                  <a:lnTo>
                    <a:pt x="7697" y="15077"/>
                  </a:lnTo>
                  <a:lnTo>
                    <a:pt x="7947" y="14787"/>
                  </a:lnTo>
                  <a:lnTo>
                    <a:pt x="7947" y="12032"/>
                  </a:lnTo>
                  <a:close/>
                  <a:moveTo>
                    <a:pt x="8468" y="11742"/>
                  </a:moveTo>
                  <a:lnTo>
                    <a:pt x="8211" y="11742"/>
                  </a:lnTo>
                  <a:lnTo>
                    <a:pt x="8211" y="14352"/>
                  </a:lnTo>
                  <a:lnTo>
                    <a:pt x="8468" y="14352"/>
                  </a:lnTo>
                  <a:lnTo>
                    <a:pt x="8468" y="11742"/>
                  </a:lnTo>
                  <a:close/>
                  <a:moveTo>
                    <a:pt x="8995" y="11017"/>
                  </a:moveTo>
                  <a:lnTo>
                    <a:pt x="8732" y="11307"/>
                  </a:lnTo>
                  <a:lnTo>
                    <a:pt x="8732" y="14062"/>
                  </a:lnTo>
                  <a:lnTo>
                    <a:pt x="8995" y="13772"/>
                  </a:lnTo>
                  <a:lnTo>
                    <a:pt x="8995" y="11017"/>
                  </a:lnTo>
                  <a:close/>
                  <a:moveTo>
                    <a:pt x="9523" y="10583"/>
                  </a:moveTo>
                  <a:lnTo>
                    <a:pt x="9259" y="11017"/>
                  </a:lnTo>
                  <a:lnTo>
                    <a:pt x="9259" y="13772"/>
                  </a:lnTo>
                  <a:lnTo>
                    <a:pt x="9523" y="13337"/>
                  </a:lnTo>
                  <a:lnTo>
                    <a:pt x="9523" y="10583"/>
                  </a:lnTo>
                  <a:close/>
                  <a:moveTo>
                    <a:pt x="10050" y="10293"/>
                  </a:moveTo>
                  <a:lnTo>
                    <a:pt x="9787" y="10293"/>
                  </a:lnTo>
                  <a:lnTo>
                    <a:pt x="9787" y="13047"/>
                  </a:lnTo>
                  <a:lnTo>
                    <a:pt x="10050" y="13047"/>
                  </a:lnTo>
                  <a:lnTo>
                    <a:pt x="10050" y="10293"/>
                  </a:lnTo>
                  <a:close/>
                  <a:moveTo>
                    <a:pt x="10571" y="9568"/>
                  </a:moveTo>
                  <a:lnTo>
                    <a:pt x="10307" y="10003"/>
                  </a:lnTo>
                  <a:lnTo>
                    <a:pt x="10307" y="12757"/>
                  </a:lnTo>
                  <a:lnTo>
                    <a:pt x="10571" y="12322"/>
                  </a:lnTo>
                  <a:lnTo>
                    <a:pt x="10571" y="9568"/>
                  </a:lnTo>
                  <a:close/>
                  <a:moveTo>
                    <a:pt x="11098" y="9278"/>
                  </a:moveTo>
                  <a:lnTo>
                    <a:pt x="10835" y="9568"/>
                  </a:lnTo>
                  <a:lnTo>
                    <a:pt x="10835" y="12322"/>
                  </a:lnTo>
                  <a:lnTo>
                    <a:pt x="11098" y="12032"/>
                  </a:lnTo>
                  <a:lnTo>
                    <a:pt x="11098" y="9278"/>
                  </a:lnTo>
                  <a:close/>
                  <a:moveTo>
                    <a:pt x="11626" y="8988"/>
                  </a:moveTo>
                  <a:lnTo>
                    <a:pt x="11362" y="8988"/>
                  </a:lnTo>
                  <a:lnTo>
                    <a:pt x="11362" y="11742"/>
                  </a:lnTo>
                  <a:lnTo>
                    <a:pt x="11626" y="11742"/>
                  </a:lnTo>
                  <a:lnTo>
                    <a:pt x="11626" y="8988"/>
                  </a:lnTo>
                  <a:close/>
                  <a:moveTo>
                    <a:pt x="12147" y="8263"/>
                  </a:moveTo>
                  <a:lnTo>
                    <a:pt x="11883" y="8553"/>
                  </a:lnTo>
                  <a:lnTo>
                    <a:pt x="11883" y="11307"/>
                  </a:lnTo>
                  <a:lnTo>
                    <a:pt x="12147" y="11017"/>
                  </a:lnTo>
                  <a:lnTo>
                    <a:pt x="12147" y="8263"/>
                  </a:lnTo>
                  <a:close/>
                  <a:moveTo>
                    <a:pt x="12674" y="7973"/>
                  </a:moveTo>
                  <a:lnTo>
                    <a:pt x="12410" y="8263"/>
                  </a:lnTo>
                  <a:lnTo>
                    <a:pt x="12410" y="11017"/>
                  </a:lnTo>
                  <a:lnTo>
                    <a:pt x="12674" y="10583"/>
                  </a:lnTo>
                  <a:lnTo>
                    <a:pt x="12674" y="7973"/>
                  </a:lnTo>
                  <a:close/>
                  <a:moveTo>
                    <a:pt x="13202" y="7538"/>
                  </a:moveTo>
                  <a:lnTo>
                    <a:pt x="12938" y="7538"/>
                  </a:lnTo>
                  <a:lnTo>
                    <a:pt x="12938" y="10293"/>
                  </a:lnTo>
                  <a:lnTo>
                    <a:pt x="13202" y="10293"/>
                  </a:lnTo>
                  <a:lnTo>
                    <a:pt x="13202" y="7538"/>
                  </a:lnTo>
                  <a:close/>
                  <a:moveTo>
                    <a:pt x="13722" y="6813"/>
                  </a:moveTo>
                  <a:lnTo>
                    <a:pt x="13458" y="7248"/>
                  </a:lnTo>
                  <a:lnTo>
                    <a:pt x="13458" y="10003"/>
                  </a:lnTo>
                  <a:lnTo>
                    <a:pt x="13722" y="9568"/>
                  </a:lnTo>
                  <a:lnTo>
                    <a:pt x="13722" y="6813"/>
                  </a:lnTo>
                  <a:close/>
                  <a:moveTo>
                    <a:pt x="14250" y="6523"/>
                  </a:moveTo>
                  <a:lnTo>
                    <a:pt x="13986" y="6813"/>
                  </a:lnTo>
                  <a:lnTo>
                    <a:pt x="13986" y="9568"/>
                  </a:lnTo>
                  <a:lnTo>
                    <a:pt x="14250" y="9278"/>
                  </a:lnTo>
                  <a:lnTo>
                    <a:pt x="14250" y="6523"/>
                  </a:lnTo>
                  <a:close/>
                  <a:moveTo>
                    <a:pt x="14777" y="6234"/>
                  </a:moveTo>
                  <a:lnTo>
                    <a:pt x="14513" y="6234"/>
                  </a:lnTo>
                  <a:lnTo>
                    <a:pt x="14513" y="8988"/>
                  </a:lnTo>
                  <a:lnTo>
                    <a:pt x="14777" y="8988"/>
                  </a:lnTo>
                  <a:lnTo>
                    <a:pt x="14777" y="6234"/>
                  </a:lnTo>
                  <a:close/>
                  <a:moveTo>
                    <a:pt x="15298" y="5509"/>
                  </a:moveTo>
                  <a:lnTo>
                    <a:pt x="15034" y="5799"/>
                  </a:lnTo>
                  <a:lnTo>
                    <a:pt x="15034" y="8553"/>
                  </a:lnTo>
                  <a:lnTo>
                    <a:pt x="15298" y="8263"/>
                  </a:lnTo>
                  <a:lnTo>
                    <a:pt x="15298" y="5509"/>
                  </a:lnTo>
                  <a:close/>
                  <a:moveTo>
                    <a:pt x="15825" y="5219"/>
                  </a:moveTo>
                  <a:lnTo>
                    <a:pt x="15561" y="5509"/>
                  </a:lnTo>
                  <a:lnTo>
                    <a:pt x="15561" y="8263"/>
                  </a:lnTo>
                  <a:lnTo>
                    <a:pt x="15825" y="7973"/>
                  </a:lnTo>
                  <a:lnTo>
                    <a:pt x="15825" y="5219"/>
                  </a:lnTo>
                  <a:close/>
                  <a:moveTo>
                    <a:pt x="16353" y="4784"/>
                  </a:moveTo>
                  <a:lnTo>
                    <a:pt x="16089" y="4784"/>
                  </a:lnTo>
                  <a:lnTo>
                    <a:pt x="16089" y="7538"/>
                  </a:lnTo>
                  <a:lnTo>
                    <a:pt x="16353" y="7538"/>
                  </a:lnTo>
                  <a:lnTo>
                    <a:pt x="16353" y="4784"/>
                  </a:lnTo>
                  <a:close/>
                  <a:moveTo>
                    <a:pt x="16873" y="4204"/>
                  </a:moveTo>
                  <a:lnTo>
                    <a:pt x="16610" y="4494"/>
                  </a:lnTo>
                  <a:lnTo>
                    <a:pt x="16610" y="7248"/>
                  </a:lnTo>
                  <a:lnTo>
                    <a:pt x="16873" y="6813"/>
                  </a:lnTo>
                  <a:lnTo>
                    <a:pt x="16873" y="4204"/>
                  </a:lnTo>
                  <a:close/>
                  <a:moveTo>
                    <a:pt x="17401" y="3769"/>
                  </a:moveTo>
                  <a:lnTo>
                    <a:pt x="17137" y="4204"/>
                  </a:lnTo>
                  <a:lnTo>
                    <a:pt x="17137" y="6813"/>
                  </a:lnTo>
                  <a:lnTo>
                    <a:pt x="17401" y="6523"/>
                  </a:lnTo>
                  <a:lnTo>
                    <a:pt x="17401" y="3769"/>
                  </a:lnTo>
                  <a:close/>
                  <a:moveTo>
                    <a:pt x="17928" y="3479"/>
                  </a:moveTo>
                  <a:lnTo>
                    <a:pt x="17665" y="3479"/>
                  </a:lnTo>
                  <a:lnTo>
                    <a:pt x="17665" y="6234"/>
                  </a:lnTo>
                  <a:lnTo>
                    <a:pt x="17928" y="6234"/>
                  </a:lnTo>
                  <a:lnTo>
                    <a:pt x="17928" y="3479"/>
                  </a:lnTo>
                  <a:close/>
                  <a:moveTo>
                    <a:pt x="18449" y="2754"/>
                  </a:moveTo>
                  <a:lnTo>
                    <a:pt x="18185" y="3044"/>
                  </a:lnTo>
                  <a:lnTo>
                    <a:pt x="18185" y="5799"/>
                  </a:lnTo>
                  <a:lnTo>
                    <a:pt x="18449" y="5509"/>
                  </a:lnTo>
                  <a:lnTo>
                    <a:pt x="18449" y="2754"/>
                  </a:lnTo>
                  <a:close/>
                  <a:moveTo>
                    <a:pt x="18976" y="2464"/>
                  </a:moveTo>
                  <a:lnTo>
                    <a:pt x="18713" y="2754"/>
                  </a:lnTo>
                  <a:lnTo>
                    <a:pt x="18713" y="5509"/>
                  </a:lnTo>
                  <a:lnTo>
                    <a:pt x="18976" y="5219"/>
                  </a:lnTo>
                  <a:lnTo>
                    <a:pt x="18976" y="2464"/>
                  </a:lnTo>
                  <a:close/>
                  <a:moveTo>
                    <a:pt x="19504" y="2030"/>
                  </a:moveTo>
                  <a:lnTo>
                    <a:pt x="19240" y="2030"/>
                  </a:lnTo>
                  <a:lnTo>
                    <a:pt x="19240" y="4784"/>
                  </a:lnTo>
                  <a:lnTo>
                    <a:pt x="19504" y="4784"/>
                  </a:lnTo>
                  <a:lnTo>
                    <a:pt x="19504" y="2030"/>
                  </a:lnTo>
                  <a:close/>
                  <a:moveTo>
                    <a:pt x="20024" y="1450"/>
                  </a:moveTo>
                  <a:lnTo>
                    <a:pt x="19761" y="1740"/>
                  </a:lnTo>
                  <a:lnTo>
                    <a:pt x="19761" y="4494"/>
                  </a:lnTo>
                  <a:lnTo>
                    <a:pt x="20024" y="4204"/>
                  </a:lnTo>
                  <a:lnTo>
                    <a:pt x="20024" y="1450"/>
                  </a:lnTo>
                  <a:close/>
                  <a:moveTo>
                    <a:pt x="20552" y="1015"/>
                  </a:moveTo>
                  <a:lnTo>
                    <a:pt x="20288" y="1450"/>
                  </a:lnTo>
                  <a:lnTo>
                    <a:pt x="20288" y="4204"/>
                  </a:lnTo>
                  <a:lnTo>
                    <a:pt x="20552" y="3769"/>
                  </a:lnTo>
                  <a:lnTo>
                    <a:pt x="20552" y="1015"/>
                  </a:lnTo>
                  <a:close/>
                  <a:moveTo>
                    <a:pt x="21059" y="725"/>
                  </a:moveTo>
                  <a:lnTo>
                    <a:pt x="20795" y="725"/>
                  </a:lnTo>
                  <a:lnTo>
                    <a:pt x="20816" y="3479"/>
                  </a:lnTo>
                  <a:lnTo>
                    <a:pt x="21079" y="3479"/>
                  </a:lnTo>
                  <a:lnTo>
                    <a:pt x="21059" y="725"/>
                  </a:lnTo>
                  <a:close/>
                  <a:moveTo>
                    <a:pt x="21586" y="0"/>
                  </a:moveTo>
                  <a:lnTo>
                    <a:pt x="21322" y="290"/>
                  </a:lnTo>
                  <a:lnTo>
                    <a:pt x="21336" y="3044"/>
                  </a:lnTo>
                  <a:lnTo>
                    <a:pt x="21600" y="2754"/>
                  </a:lnTo>
                  <a:lnTo>
                    <a:pt x="21586" y="0"/>
                  </a:lnTo>
                  <a:close/>
                </a:path>
              </a:pathLst>
            </a:cu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9" name="Freeform 11"/>
            <p:cNvSpPr/>
            <p:nvPr/>
          </p:nvSpPr>
          <p:spPr>
            <a:xfrm>
              <a:off x="1196235" y="178132"/>
              <a:ext cx="1450244" cy="1080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6" y="233"/>
                  </a:moveTo>
                  <a:lnTo>
                    <a:pt x="132" y="0"/>
                  </a:lnTo>
                  <a:lnTo>
                    <a:pt x="0" y="133"/>
                  </a:lnTo>
                  <a:lnTo>
                    <a:pt x="116" y="366"/>
                  </a:lnTo>
                  <a:lnTo>
                    <a:pt x="256" y="233"/>
                  </a:lnTo>
                  <a:close/>
                  <a:moveTo>
                    <a:pt x="587" y="943"/>
                  </a:moveTo>
                  <a:lnTo>
                    <a:pt x="414" y="599"/>
                  </a:lnTo>
                  <a:lnTo>
                    <a:pt x="290" y="710"/>
                  </a:lnTo>
                  <a:lnTo>
                    <a:pt x="447" y="1077"/>
                  </a:lnTo>
                  <a:lnTo>
                    <a:pt x="587" y="943"/>
                  </a:lnTo>
                  <a:close/>
                  <a:moveTo>
                    <a:pt x="918" y="1654"/>
                  </a:moveTo>
                  <a:lnTo>
                    <a:pt x="761" y="1310"/>
                  </a:lnTo>
                  <a:lnTo>
                    <a:pt x="629" y="1410"/>
                  </a:lnTo>
                  <a:lnTo>
                    <a:pt x="802" y="1754"/>
                  </a:lnTo>
                  <a:lnTo>
                    <a:pt x="918" y="1654"/>
                  </a:lnTo>
                  <a:close/>
                  <a:moveTo>
                    <a:pt x="1274" y="2364"/>
                  </a:moveTo>
                  <a:lnTo>
                    <a:pt x="1092" y="1987"/>
                  </a:lnTo>
                  <a:lnTo>
                    <a:pt x="960" y="2120"/>
                  </a:lnTo>
                  <a:lnTo>
                    <a:pt x="1133" y="2464"/>
                  </a:lnTo>
                  <a:lnTo>
                    <a:pt x="1274" y="2364"/>
                  </a:lnTo>
                  <a:close/>
                  <a:moveTo>
                    <a:pt x="1605" y="3064"/>
                  </a:moveTo>
                  <a:lnTo>
                    <a:pt x="1431" y="2697"/>
                  </a:lnTo>
                  <a:lnTo>
                    <a:pt x="1307" y="2830"/>
                  </a:lnTo>
                  <a:lnTo>
                    <a:pt x="1464" y="3175"/>
                  </a:lnTo>
                  <a:lnTo>
                    <a:pt x="1605" y="3064"/>
                  </a:lnTo>
                  <a:close/>
                  <a:moveTo>
                    <a:pt x="1952" y="3774"/>
                  </a:moveTo>
                  <a:lnTo>
                    <a:pt x="1779" y="3408"/>
                  </a:lnTo>
                  <a:lnTo>
                    <a:pt x="1646" y="3541"/>
                  </a:lnTo>
                  <a:lnTo>
                    <a:pt x="1820" y="3885"/>
                  </a:lnTo>
                  <a:lnTo>
                    <a:pt x="1952" y="3774"/>
                  </a:lnTo>
                  <a:close/>
                  <a:moveTo>
                    <a:pt x="2292" y="4484"/>
                  </a:moveTo>
                  <a:lnTo>
                    <a:pt x="2110" y="4118"/>
                  </a:lnTo>
                  <a:lnTo>
                    <a:pt x="1994" y="4218"/>
                  </a:lnTo>
                  <a:lnTo>
                    <a:pt x="2151" y="4595"/>
                  </a:lnTo>
                  <a:lnTo>
                    <a:pt x="2292" y="4484"/>
                  </a:lnTo>
                  <a:close/>
                  <a:moveTo>
                    <a:pt x="2622" y="5172"/>
                  </a:moveTo>
                  <a:lnTo>
                    <a:pt x="2465" y="4828"/>
                  </a:lnTo>
                  <a:lnTo>
                    <a:pt x="2325" y="4928"/>
                  </a:lnTo>
                  <a:lnTo>
                    <a:pt x="2507" y="5295"/>
                  </a:lnTo>
                  <a:lnTo>
                    <a:pt x="2622" y="5172"/>
                  </a:lnTo>
                  <a:close/>
                  <a:moveTo>
                    <a:pt x="2970" y="5872"/>
                  </a:moveTo>
                  <a:lnTo>
                    <a:pt x="2796" y="5539"/>
                  </a:lnTo>
                  <a:lnTo>
                    <a:pt x="2664" y="5639"/>
                  </a:lnTo>
                  <a:lnTo>
                    <a:pt x="2838" y="6005"/>
                  </a:lnTo>
                  <a:lnTo>
                    <a:pt x="2970" y="5872"/>
                  </a:lnTo>
                  <a:close/>
                  <a:moveTo>
                    <a:pt x="3309" y="6582"/>
                  </a:moveTo>
                  <a:lnTo>
                    <a:pt x="3127" y="6249"/>
                  </a:lnTo>
                  <a:lnTo>
                    <a:pt x="3011" y="6349"/>
                  </a:lnTo>
                  <a:lnTo>
                    <a:pt x="3168" y="6693"/>
                  </a:lnTo>
                  <a:lnTo>
                    <a:pt x="3309" y="6582"/>
                  </a:lnTo>
                  <a:close/>
                  <a:moveTo>
                    <a:pt x="3640" y="7292"/>
                  </a:moveTo>
                  <a:lnTo>
                    <a:pt x="3483" y="6948"/>
                  </a:lnTo>
                  <a:lnTo>
                    <a:pt x="3342" y="7059"/>
                  </a:lnTo>
                  <a:lnTo>
                    <a:pt x="3524" y="7403"/>
                  </a:lnTo>
                  <a:lnTo>
                    <a:pt x="3640" y="7292"/>
                  </a:lnTo>
                  <a:close/>
                  <a:moveTo>
                    <a:pt x="3987" y="8003"/>
                  </a:moveTo>
                  <a:lnTo>
                    <a:pt x="3814" y="7637"/>
                  </a:lnTo>
                  <a:lnTo>
                    <a:pt x="3681" y="7770"/>
                  </a:lnTo>
                  <a:lnTo>
                    <a:pt x="3855" y="8114"/>
                  </a:lnTo>
                  <a:lnTo>
                    <a:pt x="3987" y="8003"/>
                  </a:lnTo>
                  <a:close/>
                  <a:moveTo>
                    <a:pt x="4327" y="8713"/>
                  </a:moveTo>
                  <a:lnTo>
                    <a:pt x="4169" y="8347"/>
                  </a:lnTo>
                  <a:lnTo>
                    <a:pt x="4029" y="8480"/>
                  </a:lnTo>
                  <a:lnTo>
                    <a:pt x="4203" y="8813"/>
                  </a:lnTo>
                  <a:lnTo>
                    <a:pt x="4327" y="8713"/>
                  </a:lnTo>
                  <a:close/>
                  <a:moveTo>
                    <a:pt x="4674" y="9424"/>
                  </a:moveTo>
                  <a:lnTo>
                    <a:pt x="4500" y="9057"/>
                  </a:lnTo>
                  <a:lnTo>
                    <a:pt x="4360" y="9157"/>
                  </a:lnTo>
                  <a:lnTo>
                    <a:pt x="4542" y="9524"/>
                  </a:lnTo>
                  <a:lnTo>
                    <a:pt x="4674" y="9424"/>
                  </a:lnTo>
                  <a:close/>
                  <a:moveTo>
                    <a:pt x="5005" y="10101"/>
                  </a:moveTo>
                  <a:lnTo>
                    <a:pt x="4831" y="9768"/>
                  </a:lnTo>
                  <a:lnTo>
                    <a:pt x="4715" y="9868"/>
                  </a:lnTo>
                  <a:lnTo>
                    <a:pt x="4873" y="10234"/>
                  </a:lnTo>
                  <a:lnTo>
                    <a:pt x="5005" y="10101"/>
                  </a:lnTo>
                  <a:close/>
                  <a:moveTo>
                    <a:pt x="5344" y="10811"/>
                  </a:moveTo>
                  <a:lnTo>
                    <a:pt x="5187" y="10467"/>
                  </a:lnTo>
                  <a:lnTo>
                    <a:pt x="5046" y="10578"/>
                  </a:lnTo>
                  <a:lnTo>
                    <a:pt x="5220" y="10944"/>
                  </a:lnTo>
                  <a:lnTo>
                    <a:pt x="5344" y="10811"/>
                  </a:lnTo>
                  <a:close/>
                  <a:moveTo>
                    <a:pt x="5692" y="11521"/>
                  </a:moveTo>
                  <a:lnTo>
                    <a:pt x="5518" y="11177"/>
                  </a:lnTo>
                  <a:lnTo>
                    <a:pt x="5377" y="11288"/>
                  </a:lnTo>
                  <a:lnTo>
                    <a:pt x="5559" y="11655"/>
                  </a:lnTo>
                  <a:lnTo>
                    <a:pt x="5692" y="11521"/>
                  </a:lnTo>
                  <a:close/>
                  <a:moveTo>
                    <a:pt x="6023" y="12232"/>
                  </a:moveTo>
                  <a:lnTo>
                    <a:pt x="5849" y="11888"/>
                  </a:lnTo>
                  <a:lnTo>
                    <a:pt x="5733" y="11999"/>
                  </a:lnTo>
                  <a:lnTo>
                    <a:pt x="5890" y="12332"/>
                  </a:lnTo>
                  <a:lnTo>
                    <a:pt x="6023" y="12232"/>
                  </a:lnTo>
                  <a:close/>
                  <a:moveTo>
                    <a:pt x="6378" y="12942"/>
                  </a:moveTo>
                  <a:lnTo>
                    <a:pt x="6205" y="12576"/>
                  </a:lnTo>
                  <a:lnTo>
                    <a:pt x="6064" y="12698"/>
                  </a:lnTo>
                  <a:lnTo>
                    <a:pt x="6238" y="13042"/>
                  </a:lnTo>
                  <a:lnTo>
                    <a:pt x="6378" y="12942"/>
                  </a:lnTo>
                  <a:close/>
                  <a:moveTo>
                    <a:pt x="6709" y="13653"/>
                  </a:moveTo>
                  <a:lnTo>
                    <a:pt x="6535" y="13275"/>
                  </a:lnTo>
                  <a:lnTo>
                    <a:pt x="6420" y="13408"/>
                  </a:lnTo>
                  <a:lnTo>
                    <a:pt x="6569" y="13753"/>
                  </a:lnTo>
                  <a:lnTo>
                    <a:pt x="6709" y="13653"/>
                  </a:lnTo>
                  <a:close/>
                  <a:moveTo>
                    <a:pt x="7040" y="14352"/>
                  </a:moveTo>
                  <a:lnTo>
                    <a:pt x="6883" y="13986"/>
                  </a:lnTo>
                  <a:lnTo>
                    <a:pt x="6751" y="14119"/>
                  </a:lnTo>
                  <a:lnTo>
                    <a:pt x="6924" y="14463"/>
                  </a:lnTo>
                  <a:lnTo>
                    <a:pt x="7040" y="14352"/>
                  </a:lnTo>
                  <a:close/>
                  <a:moveTo>
                    <a:pt x="7396" y="15040"/>
                  </a:moveTo>
                  <a:lnTo>
                    <a:pt x="7222" y="14696"/>
                  </a:lnTo>
                  <a:lnTo>
                    <a:pt x="7081" y="14807"/>
                  </a:lnTo>
                  <a:lnTo>
                    <a:pt x="7255" y="15173"/>
                  </a:lnTo>
                  <a:lnTo>
                    <a:pt x="7396" y="15040"/>
                  </a:lnTo>
                  <a:close/>
                  <a:moveTo>
                    <a:pt x="7727" y="15750"/>
                  </a:moveTo>
                  <a:lnTo>
                    <a:pt x="7553" y="15406"/>
                  </a:lnTo>
                  <a:lnTo>
                    <a:pt x="7437" y="15517"/>
                  </a:lnTo>
                  <a:lnTo>
                    <a:pt x="7586" y="15884"/>
                  </a:lnTo>
                  <a:lnTo>
                    <a:pt x="7727" y="15750"/>
                  </a:lnTo>
                  <a:close/>
                  <a:moveTo>
                    <a:pt x="8058" y="16461"/>
                  </a:moveTo>
                  <a:lnTo>
                    <a:pt x="7900" y="16117"/>
                  </a:lnTo>
                  <a:lnTo>
                    <a:pt x="7768" y="16217"/>
                  </a:lnTo>
                  <a:lnTo>
                    <a:pt x="7942" y="16583"/>
                  </a:lnTo>
                  <a:lnTo>
                    <a:pt x="8058" y="16461"/>
                  </a:lnTo>
                  <a:close/>
                  <a:moveTo>
                    <a:pt x="8413" y="17171"/>
                  </a:moveTo>
                  <a:lnTo>
                    <a:pt x="8231" y="16827"/>
                  </a:lnTo>
                  <a:lnTo>
                    <a:pt x="8099" y="16927"/>
                  </a:lnTo>
                  <a:lnTo>
                    <a:pt x="8273" y="17271"/>
                  </a:lnTo>
                  <a:lnTo>
                    <a:pt x="8413" y="17171"/>
                  </a:lnTo>
                  <a:close/>
                  <a:moveTo>
                    <a:pt x="8744" y="17871"/>
                  </a:moveTo>
                  <a:lnTo>
                    <a:pt x="8587" y="17538"/>
                  </a:lnTo>
                  <a:lnTo>
                    <a:pt x="8455" y="17637"/>
                  </a:lnTo>
                  <a:lnTo>
                    <a:pt x="8628" y="17982"/>
                  </a:lnTo>
                  <a:lnTo>
                    <a:pt x="8744" y="17871"/>
                  </a:lnTo>
                  <a:close/>
                  <a:moveTo>
                    <a:pt x="9100" y="18581"/>
                  </a:moveTo>
                  <a:lnTo>
                    <a:pt x="8918" y="18215"/>
                  </a:lnTo>
                  <a:lnTo>
                    <a:pt x="8786" y="18348"/>
                  </a:lnTo>
                  <a:lnTo>
                    <a:pt x="8959" y="18692"/>
                  </a:lnTo>
                  <a:lnTo>
                    <a:pt x="9100" y="18581"/>
                  </a:lnTo>
                  <a:close/>
                  <a:moveTo>
                    <a:pt x="9431" y="19291"/>
                  </a:moveTo>
                  <a:lnTo>
                    <a:pt x="9249" y="18925"/>
                  </a:lnTo>
                  <a:lnTo>
                    <a:pt x="9133" y="19058"/>
                  </a:lnTo>
                  <a:lnTo>
                    <a:pt x="9290" y="19402"/>
                  </a:lnTo>
                  <a:lnTo>
                    <a:pt x="9431" y="19291"/>
                  </a:lnTo>
                  <a:close/>
                  <a:moveTo>
                    <a:pt x="9762" y="20002"/>
                  </a:moveTo>
                  <a:lnTo>
                    <a:pt x="9605" y="19635"/>
                  </a:lnTo>
                  <a:lnTo>
                    <a:pt x="9464" y="19735"/>
                  </a:lnTo>
                  <a:lnTo>
                    <a:pt x="9646" y="20102"/>
                  </a:lnTo>
                  <a:lnTo>
                    <a:pt x="9762" y="20002"/>
                  </a:lnTo>
                  <a:close/>
                  <a:moveTo>
                    <a:pt x="10118" y="20679"/>
                  </a:moveTo>
                  <a:lnTo>
                    <a:pt x="9936" y="20346"/>
                  </a:lnTo>
                  <a:lnTo>
                    <a:pt x="9803" y="20446"/>
                  </a:lnTo>
                  <a:lnTo>
                    <a:pt x="9977" y="20812"/>
                  </a:lnTo>
                  <a:lnTo>
                    <a:pt x="10118" y="20679"/>
                  </a:lnTo>
                  <a:close/>
                  <a:moveTo>
                    <a:pt x="10333" y="21311"/>
                  </a:moveTo>
                  <a:lnTo>
                    <a:pt x="10308" y="21367"/>
                  </a:lnTo>
                  <a:lnTo>
                    <a:pt x="10366" y="21422"/>
                  </a:lnTo>
                  <a:lnTo>
                    <a:pt x="10424" y="21367"/>
                  </a:lnTo>
                  <a:lnTo>
                    <a:pt x="10266" y="21056"/>
                  </a:lnTo>
                  <a:lnTo>
                    <a:pt x="10151" y="21156"/>
                  </a:lnTo>
                  <a:lnTo>
                    <a:pt x="10366" y="21600"/>
                  </a:lnTo>
                  <a:lnTo>
                    <a:pt x="10448" y="21445"/>
                  </a:lnTo>
                  <a:lnTo>
                    <a:pt x="10333" y="21311"/>
                  </a:lnTo>
                  <a:close/>
                  <a:moveTo>
                    <a:pt x="10680" y="20634"/>
                  </a:moveTo>
                  <a:lnTo>
                    <a:pt x="10506" y="20967"/>
                  </a:lnTo>
                  <a:lnTo>
                    <a:pt x="10622" y="21101"/>
                  </a:lnTo>
                  <a:lnTo>
                    <a:pt x="10821" y="20768"/>
                  </a:lnTo>
                  <a:lnTo>
                    <a:pt x="10680" y="20634"/>
                  </a:lnTo>
                  <a:close/>
                  <a:moveTo>
                    <a:pt x="11036" y="19946"/>
                  </a:moveTo>
                  <a:lnTo>
                    <a:pt x="10854" y="20290"/>
                  </a:lnTo>
                  <a:lnTo>
                    <a:pt x="10994" y="20423"/>
                  </a:lnTo>
                  <a:lnTo>
                    <a:pt x="11168" y="20079"/>
                  </a:lnTo>
                  <a:lnTo>
                    <a:pt x="11036" y="19946"/>
                  </a:lnTo>
                  <a:close/>
                  <a:moveTo>
                    <a:pt x="11408" y="19269"/>
                  </a:moveTo>
                  <a:lnTo>
                    <a:pt x="11226" y="19602"/>
                  </a:lnTo>
                  <a:lnTo>
                    <a:pt x="11342" y="19713"/>
                  </a:lnTo>
                  <a:lnTo>
                    <a:pt x="11524" y="19369"/>
                  </a:lnTo>
                  <a:lnTo>
                    <a:pt x="11408" y="19269"/>
                  </a:lnTo>
                  <a:close/>
                  <a:moveTo>
                    <a:pt x="11755" y="18581"/>
                  </a:moveTo>
                  <a:lnTo>
                    <a:pt x="11582" y="18925"/>
                  </a:lnTo>
                  <a:lnTo>
                    <a:pt x="11698" y="19025"/>
                  </a:lnTo>
                  <a:lnTo>
                    <a:pt x="11896" y="18692"/>
                  </a:lnTo>
                  <a:lnTo>
                    <a:pt x="11755" y="18581"/>
                  </a:lnTo>
                  <a:close/>
                  <a:moveTo>
                    <a:pt x="12128" y="17871"/>
                  </a:moveTo>
                  <a:lnTo>
                    <a:pt x="11929" y="18215"/>
                  </a:lnTo>
                  <a:lnTo>
                    <a:pt x="12070" y="18348"/>
                  </a:lnTo>
                  <a:lnTo>
                    <a:pt x="12244" y="18004"/>
                  </a:lnTo>
                  <a:lnTo>
                    <a:pt x="12128" y="17871"/>
                  </a:lnTo>
                  <a:close/>
                  <a:moveTo>
                    <a:pt x="12483" y="17193"/>
                  </a:moveTo>
                  <a:lnTo>
                    <a:pt x="12301" y="17538"/>
                  </a:lnTo>
                  <a:lnTo>
                    <a:pt x="12426" y="17660"/>
                  </a:lnTo>
                  <a:lnTo>
                    <a:pt x="12599" y="17327"/>
                  </a:lnTo>
                  <a:lnTo>
                    <a:pt x="12483" y="17193"/>
                  </a:lnTo>
                  <a:close/>
                  <a:moveTo>
                    <a:pt x="12831" y="16505"/>
                  </a:moveTo>
                  <a:lnTo>
                    <a:pt x="12657" y="16849"/>
                  </a:lnTo>
                  <a:lnTo>
                    <a:pt x="12790" y="16983"/>
                  </a:lnTo>
                  <a:lnTo>
                    <a:pt x="12972" y="16638"/>
                  </a:lnTo>
                  <a:lnTo>
                    <a:pt x="12831" y="16505"/>
                  </a:lnTo>
                  <a:close/>
                  <a:moveTo>
                    <a:pt x="13203" y="15828"/>
                  </a:moveTo>
                  <a:lnTo>
                    <a:pt x="13013" y="16172"/>
                  </a:lnTo>
                  <a:lnTo>
                    <a:pt x="13145" y="16272"/>
                  </a:lnTo>
                  <a:lnTo>
                    <a:pt x="13319" y="15928"/>
                  </a:lnTo>
                  <a:lnTo>
                    <a:pt x="13203" y="15828"/>
                  </a:lnTo>
                  <a:close/>
                  <a:moveTo>
                    <a:pt x="13559" y="15140"/>
                  </a:moveTo>
                  <a:lnTo>
                    <a:pt x="13377" y="15484"/>
                  </a:lnTo>
                  <a:lnTo>
                    <a:pt x="13501" y="15595"/>
                  </a:lnTo>
                  <a:lnTo>
                    <a:pt x="13691" y="15251"/>
                  </a:lnTo>
                  <a:lnTo>
                    <a:pt x="13559" y="15140"/>
                  </a:lnTo>
                  <a:close/>
                  <a:moveTo>
                    <a:pt x="13906" y="14441"/>
                  </a:moveTo>
                  <a:lnTo>
                    <a:pt x="13733" y="14774"/>
                  </a:lnTo>
                  <a:lnTo>
                    <a:pt x="13873" y="14907"/>
                  </a:lnTo>
                  <a:lnTo>
                    <a:pt x="14047" y="14563"/>
                  </a:lnTo>
                  <a:lnTo>
                    <a:pt x="13906" y="14441"/>
                  </a:lnTo>
                  <a:close/>
                  <a:moveTo>
                    <a:pt x="14279" y="13753"/>
                  </a:moveTo>
                  <a:lnTo>
                    <a:pt x="14105" y="14097"/>
                  </a:lnTo>
                  <a:lnTo>
                    <a:pt x="14221" y="14230"/>
                  </a:lnTo>
                  <a:lnTo>
                    <a:pt x="14394" y="13886"/>
                  </a:lnTo>
                  <a:lnTo>
                    <a:pt x="14279" y="13753"/>
                  </a:lnTo>
                  <a:close/>
                  <a:moveTo>
                    <a:pt x="14634" y="13075"/>
                  </a:moveTo>
                  <a:lnTo>
                    <a:pt x="14452" y="13408"/>
                  </a:lnTo>
                  <a:lnTo>
                    <a:pt x="14593" y="13542"/>
                  </a:lnTo>
                  <a:lnTo>
                    <a:pt x="14767" y="13198"/>
                  </a:lnTo>
                  <a:lnTo>
                    <a:pt x="14634" y="13075"/>
                  </a:lnTo>
                  <a:close/>
                  <a:moveTo>
                    <a:pt x="15007" y="12387"/>
                  </a:moveTo>
                  <a:lnTo>
                    <a:pt x="14808" y="12731"/>
                  </a:lnTo>
                  <a:lnTo>
                    <a:pt x="14949" y="12831"/>
                  </a:lnTo>
                  <a:lnTo>
                    <a:pt x="15122" y="12498"/>
                  </a:lnTo>
                  <a:lnTo>
                    <a:pt x="15007" y="12387"/>
                  </a:lnTo>
                  <a:close/>
                  <a:moveTo>
                    <a:pt x="15354" y="11710"/>
                  </a:moveTo>
                  <a:lnTo>
                    <a:pt x="15180" y="12043"/>
                  </a:lnTo>
                  <a:lnTo>
                    <a:pt x="15296" y="12154"/>
                  </a:lnTo>
                  <a:lnTo>
                    <a:pt x="15495" y="11810"/>
                  </a:lnTo>
                  <a:lnTo>
                    <a:pt x="15354" y="11710"/>
                  </a:lnTo>
                  <a:close/>
                  <a:moveTo>
                    <a:pt x="15710" y="11000"/>
                  </a:moveTo>
                  <a:lnTo>
                    <a:pt x="15536" y="11333"/>
                  </a:lnTo>
                  <a:lnTo>
                    <a:pt x="15668" y="11466"/>
                  </a:lnTo>
                  <a:lnTo>
                    <a:pt x="15842" y="11133"/>
                  </a:lnTo>
                  <a:lnTo>
                    <a:pt x="15710" y="11000"/>
                  </a:lnTo>
                  <a:close/>
                  <a:moveTo>
                    <a:pt x="16082" y="10312"/>
                  </a:moveTo>
                  <a:lnTo>
                    <a:pt x="15900" y="10656"/>
                  </a:lnTo>
                  <a:lnTo>
                    <a:pt x="16024" y="10789"/>
                  </a:lnTo>
                  <a:lnTo>
                    <a:pt x="16198" y="10445"/>
                  </a:lnTo>
                  <a:lnTo>
                    <a:pt x="16082" y="10312"/>
                  </a:lnTo>
                  <a:close/>
                  <a:moveTo>
                    <a:pt x="16430" y="9635"/>
                  </a:moveTo>
                  <a:lnTo>
                    <a:pt x="16256" y="9968"/>
                  </a:lnTo>
                  <a:lnTo>
                    <a:pt x="16372" y="10101"/>
                  </a:lnTo>
                  <a:lnTo>
                    <a:pt x="16570" y="9768"/>
                  </a:lnTo>
                  <a:lnTo>
                    <a:pt x="16430" y="9635"/>
                  </a:lnTo>
                  <a:close/>
                  <a:moveTo>
                    <a:pt x="16785" y="8946"/>
                  </a:moveTo>
                  <a:lnTo>
                    <a:pt x="16612" y="9290"/>
                  </a:lnTo>
                  <a:lnTo>
                    <a:pt x="16744" y="9424"/>
                  </a:lnTo>
                  <a:lnTo>
                    <a:pt x="16918" y="9057"/>
                  </a:lnTo>
                  <a:lnTo>
                    <a:pt x="16785" y="8946"/>
                  </a:lnTo>
                  <a:close/>
                  <a:moveTo>
                    <a:pt x="17158" y="8269"/>
                  </a:moveTo>
                  <a:lnTo>
                    <a:pt x="16984" y="8602"/>
                  </a:lnTo>
                  <a:lnTo>
                    <a:pt x="17100" y="8713"/>
                  </a:lnTo>
                  <a:lnTo>
                    <a:pt x="17273" y="8369"/>
                  </a:lnTo>
                  <a:lnTo>
                    <a:pt x="17158" y="8269"/>
                  </a:lnTo>
                  <a:close/>
                  <a:moveTo>
                    <a:pt x="17505" y="7559"/>
                  </a:moveTo>
                  <a:lnTo>
                    <a:pt x="17331" y="7925"/>
                  </a:lnTo>
                  <a:lnTo>
                    <a:pt x="17472" y="8025"/>
                  </a:lnTo>
                  <a:lnTo>
                    <a:pt x="17646" y="7692"/>
                  </a:lnTo>
                  <a:lnTo>
                    <a:pt x="17505" y="7559"/>
                  </a:lnTo>
                  <a:close/>
                  <a:moveTo>
                    <a:pt x="17877" y="6871"/>
                  </a:moveTo>
                  <a:lnTo>
                    <a:pt x="17687" y="7215"/>
                  </a:lnTo>
                  <a:lnTo>
                    <a:pt x="17819" y="7348"/>
                  </a:lnTo>
                  <a:lnTo>
                    <a:pt x="18001" y="7004"/>
                  </a:lnTo>
                  <a:lnTo>
                    <a:pt x="17877" y="6871"/>
                  </a:lnTo>
                  <a:close/>
                  <a:moveTo>
                    <a:pt x="18233" y="6194"/>
                  </a:moveTo>
                  <a:lnTo>
                    <a:pt x="18059" y="6538"/>
                  </a:lnTo>
                  <a:lnTo>
                    <a:pt x="18175" y="6660"/>
                  </a:lnTo>
                  <a:lnTo>
                    <a:pt x="18365" y="6327"/>
                  </a:lnTo>
                  <a:lnTo>
                    <a:pt x="18233" y="6194"/>
                  </a:lnTo>
                  <a:close/>
                  <a:moveTo>
                    <a:pt x="18580" y="5505"/>
                  </a:moveTo>
                  <a:lnTo>
                    <a:pt x="18407" y="5850"/>
                  </a:lnTo>
                  <a:lnTo>
                    <a:pt x="18547" y="5983"/>
                  </a:lnTo>
                  <a:lnTo>
                    <a:pt x="18721" y="5616"/>
                  </a:lnTo>
                  <a:lnTo>
                    <a:pt x="18580" y="5505"/>
                  </a:lnTo>
                  <a:close/>
                  <a:moveTo>
                    <a:pt x="18953" y="4828"/>
                  </a:moveTo>
                  <a:lnTo>
                    <a:pt x="18779" y="5172"/>
                  </a:lnTo>
                  <a:lnTo>
                    <a:pt x="18895" y="5272"/>
                  </a:lnTo>
                  <a:lnTo>
                    <a:pt x="19077" y="4928"/>
                  </a:lnTo>
                  <a:lnTo>
                    <a:pt x="18953" y="4828"/>
                  </a:lnTo>
                  <a:close/>
                  <a:moveTo>
                    <a:pt x="19308" y="4118"/>
                  </a:moveTo>
                  <a:lnTo>
                    <a:pt x="19135" y="4484"/>
                  </a:lnTo>
                  <a:lnTo>
                    <a:pt x="19267" y="4595"/>
                  </a:lnTo>
                  <a:lnTo>
                    <a:pt x="19449" y="4251"/>
                  </a:lnTo>
                  <a:lnTo>
                    <a:pt x="19308" y="4118"/>
                  </a:lnTo>
                  <a:close/>
                  <a:moveTo>
                    <a:pt x="19681" y="3441"/>
                  </a:moveTo>
                  <a:lnTo>
                    <a:pt x="19482" y="3774"/>
                  </a:lnTo>
                  <a:lnTo>
                    <a:pt x="19623" y="3907"/>
                  </a:lnTo>
                  <a:lnTo>
                    <a:pt x="19797" y="3563"/>
                  </a:lnTo>
                  <a:lnTo>
                    <a:pt x="19681" y="3441"/>
                  </a:lnTo>
                  <a:close/>
                  <a:moveTo>
                    <a:pt x="20028" y="2753"/>
                  </a:moveTo>
                  <a:lnTo>
                    <a:pt x="19854" y="3097"/>
                  </a:lnTo>
                  <a:lnTo>
                    <a:pt x="19970" y="3230"/>
                  </a:lnTo>
                  <a:lnTo>
                    <a:pt x="20152" y="2886"/>
                  </a:lnTo>
                  <a:lnTo>
                    <a:pt x="20028" y="2753"/>
                  </a:lnTo>
                  <a:close/>
                  <a:moveTo>
                    <a:pt x="20384" y="2076"/>
                  </a:moveTo>
                  <a:lnTo>
                    <a:pt x="20210" y="2409"/>
                  </a:lnTo>
                  <a:lnTo>
                    <a:pt x="20343" y="2542"/>
                  </a:lnTo>
                  <a:lnTo>
                    <a:pt x="20525" y="2176"/>
                  </a:lnTo>
                  <a:lnTo>
                    <a:pt x="20384" y="2076"/>
                  </a:lnTo>
                  <a:close/>
                  <a:moveTo>
                    <a:pt x="20756" y="1387"/>
                  </a:moveTo>
                  <a:lnTo>
                    <a:pt x="20582" y="1732"/>
                  </a:lnTo>
                  <a:lnTo>
                    <a:pt x="20698" y="1831"/>
                  </a:lnTo>
                  <a:lnTo>
                    <a:pt x="20872" y="1498"/>
                  </a:lnTo>
                  <a:lnTo>
                    <a:pt x="20756" y="1387"/>
                  </a:lnTo>
                  <a:close/>
                  <a:moveTo>
                    <a:pt x="21112" y="677"/>
                  </a:moveTo>
                  <a:lnTo>
                    <a:pt x="20930" y="1043"/>
                  </a:lnTo>
                  <a:lnTo>
                    <a:pt x="21046" y="1154"/>
                  </a:lnTo>
                  <a:lnTo>
                    <a:pt x="21244" y="810"/>
                  </a:lnTo>
                  <a:lnTo>
                    <a:pt x="21112" y="677"/>
                  </a:lnTo>
                  <a:close/>
                  <a:moveTo>
                    <a:pt x="21459" y="0"/>
                  </a:moveTo>
                  <a:lnTo>
                    <a:pt x="21286" y="333"/>
                  </a:lnTo>
                  <a:lnTo>
                    <a:pt x="21418" y="466"/>
                  </a:lnTo>
                  <a:lnTo>
                    <a:pt x="21600" y="133"/>
                  </a:lnTo>
                  <a:lnTo>
                    <a:pt x="21459" y="0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0" name="Freeform 12"/>
            <p:cNvSpPr/>
            <p:nvPr/>
          </p:nvSpPr>
          <p:spPr>
            <a:xfrm>
              <a:off x="1202901" y="705597"/>
              <a:ext cx="1409046" cy="2320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418" fill="norm" stroke="1" extrusionOk="0">
                  <a:moveTo>
                    <a:pt x="20718" y="3362"/>
                  </a:moveTo>
                  <a:cubicBezTo>
                    <a:pt x="20417" y="3447"/>
                    <a:pt x="19454" y="3641"/>
                    <a:pt x="19374" y="3786"/>
                  </a:cubicBezTo>
                  <a:cubicBezTo>
                    <a:pt x="19294" y="3920"/>
                    <a:pt x="19394" y="4211"/>
                    <a:pt x="19073" y="4320"/>
                  </a:cubicBezTo>
                  <a:cubicBezTo>
                    <a:pt x="18772" y="4429"/>
                    <a:pt x="16105" y="5618"/>
                    <a:pt x="15904" y="5860"/>
                  </a:cubicBezTo>
                  <a:cubicBezTo>
                    <a:pt x="15904" y="5860"/>
                    <a:pt x="14942" y="4696"/>
                    <a:pt x="14380" y="4514"/>
                  </a:cubicBezTo>
                  <a:cubicBezTo>
                    <a:pt x="14380" y="4514"/>
                    <a:pt x="14199" y="3617"/>
                    <a:pt x="13036" y="3568"/>
                  </a:cubicBezTo>
                  <a:cubicBezTo>
                    <a:pt x="12615" y="3556"/>
                    <a:pt x="12374" y="3532"/>
                    <a:pt x="12214" y="3495"/>
                  </a:cubicBezTo>
                  <a:cubicBezTo>
                    <a:pt x="12535" y="3192"/>
                    <a:pt x="12535" y="3192"/>
                    <a:pt x="12535" y="3192"/>
                  </a:cubicBezTo>
                  <a:cubicBezTo>
                    <a:pt x="12214" y="3192"/>
                    <a:pt x="12214" y="3192"/>
                    <a:pt x="12214" y="3192"/>
                  </a:cubicBezTo>
                  <a:cubicBezTo>
                    <a:pt x="12374" y="3034"/>
                    <a:pt x="12595" y="2828"/>
                    <a:pt x="12675" y="2828"/>
                  </a:cubicBezTo>
                  <a:cubicBezTo>
                    <a:pt x="12775" y="2816"/>
                    <a:pt x="13518" y="2755"/>
                    <a:pt x="13618" y="2731"/>
                  </a:cubicBezTo>
                  <a:cubicBezTo>
                    <a:pt x="13698" y="2695"/>
                    <a:pt x="13778" y="2404"/>
                    <a:pt x="13678" y="2234"/>
                  </a:cubicBezTo>
                  <a:cubicBezTo>
                    <a:pt x="13578" y="2064"/>
                    <a:pt x="13778" y="1894"/>
                    <a:pt x="13778" y="1894"/>
                  </a:cubicBezTo>
                  <a:cubicBezTo>
                    <a:pt x="13999" y="1785"/>
                    <a:pt x="13999" y="1785"/>
                    <a:pt x="13999" y="1785"/>
                  </a:cubicBezTo>
                  <a:cubicBezTo>
                    <a:pt x="13999" y="1785"/>
                    <a:pt x="13718" y="1518"/>
                    <a:pt x="13558" y="1385"/>
                  </a:cubicBezTo>
                  <a:cubicBezTo>
                    <a:pt x="13377" y="1252"/>
                    <a:pt x="13417" y="1082"/>
                    <a:pt x="13337" y="960"/>
                  </a:cubicBezTo>
                  <a:cubicBezTo>
                    <a:pt x="13257" y="839"/>
                    <a:pt x="13477" y="754"/>
                    <a:pt x="13477" y="754"/>
                  </a:cubicBezTo>
                  <a:cubicBezTo>
                    <a:pt x="13477" y="754"/>
                    <a:pt x="13397" y="633"/>
                    <a:pt x="13257" y="572"/>
                  </a:cubicBezTo>
                  <a:cubicBezTo>
                    <a:pt x="13096" y="524"/>
                    <a:pt x="13357" y="500"/>
                    <a:pt x="13016" y="403"/>
                  </a:cubicBezTo>
                  <a:cubicBezTo>
                    <a:pt x="12675" y="306"/>
                    <a:pt x="12856" y="354"/>
                    <a:pt x="12575" y="257"/>
                  </a:cubicBezTo>
                  <a:cubicBezTo>
                    <a:pt x="12274" y="160"/>
                    <a:pt x="12715" y="221"/>
                    <a:pt x="12274" y="160"/>
                  </a:cubicBezTo>
                  <a:cubicBezTo>
                    <a:pt x="11853" y="99"/>
                    <a:pt x="11612" y="2"/>
                    <a:pt x="11552" y="2"/>
                  </a:cubicBezTo>
                  <a:cubicBezTo>
                    <a:pt x="11492" y="2"/>
                    <a:pt x="11672" y="39"/>
                    <a:pt x="11492" y="2"/>
                  </a:cubicBezTo>
                  <a:cubicBezTo>
                    <a:pt x="11291" y="-34"/>
                    <a:pt x="9988" y="366"/>
                    <a:pt x="9867" y="548"/>
                  </a:cubicBezTo>
                  <a:cubicBezTo>
                    <a:pt x="9727" y="742"/>
                    <a:pt x="9526" y="973"/>
                    <a:pt x="9526" y="973"/>
                  </a:cubicBezTo>
                  <a:cubicBezTo>
                    <a:pt x="9526" y="973"/>
                    <a:pt x="9406" y="1227"/>
                    <a:pt x="9446" y="1409"/>
                  </a:cubicBezTo>
                  <a:cubicBezTo>
                    <a:pt x="9506" y="1591"/>
                    <a:pt x="9707" y="1749"/>
                    <a:pt x="9787" y="1809"/>
                  </a:cubicBezTo>
                  <a:cubicBezTo>
                    <a:pt x="9847" y="1858"/>
                    <a:pt x="10188" y="2198"/>
                    <a:pt x="10289" y="2379"/>
                  </a:cubicBezTo>
                  <a:cubicBezTo>
                    <a:pt x="10369" y="2537"/>
                    <a:pt x="10449" y="2731"/>
                    <a:pt x="10148" y="2816"/>
                  </a:cubicBezTo>
                  <a:cubicBezTo>
                    <a:pt x="9928" y="2671"/>
                    <a:pt x="9928" y="2671"/>
                    <a:pt x="9928" y="2671"/>
                  </a:cubicBezTo>
                  <a:cubicBezTo>
                    <a:pt x="9547" y="2840"/>
                    <a:pt x="9547" y="2840"/>
                    <a:pt x="9547" y="2840"/>
                  </a:cubicBezTo>
                  <a:cubicBezTo>
                    <a:pt x="9105" y="2792"/>
                    <a:pt x="8564" y="2658"/>
                    <a:pt x="7742" y="2755"/>
                  </a:cubicBezTo>
                  <a:cubicBezTo>
                    <a:pt x="6679" y="2889"/>
                    <a:pt x="6277" y="3083"/>
                    <a:pt x="5636" y="3180"/>
                  </a:cubicBezTo>
                  <a:cubicBezTo>
                    <a:pt x="4994" y="3265"/>
                    <a:pt x="2567" y="3520"/>
                    <a:pt x="2126" y="3762"/>
                  </a:cubicBezTo>
                  <a:cubicBezTo>
                    <a:pt x="1685" y="3993"/>
                    <a:pt x="1524" y="5036"/>
                    <a:pt x="1645" y="6673"/>
                  </a:cubicBezTo>
                  <a:cubicBezTo>
                    <a:pt x="1645" y="6673"/>
                    <a:pt x="1243" y="7437"/>
                    <a:pt x="1203" y="7607"/>
                  </a:cubicBezTo>
                  <a:cubicBezTo>
                    <a:pt x="1183" y="7776"/>
                    <a:pt x="1344" y="8492"/>
                    <a:pt x="2788" y="8334"/>
                  </a:cubicBezTo>
                  <a:cubicBezTo>
                    <a:pt x="4071" y="8201"/>
                    <a:pt x="3028" y="7510"/>
                    <a:pt x="2768" y="7231"/>
                  </a:cubicBezTo>
                  <a:cubicBezTo>
                    <a:pt x="2928" y="7170"/>
                    <a:pt x="3089" y="7122"/>
                    <a:pt x="3089" y="7122"/>
                  </a:cubicBezTo>
                  <a:cubicBezTo>
                    <a:pt x="3089" y="7122"/>
                    <a:pt x="3369" y="6685"/>
                    <a:pt x="3389" y="6357"/>
                  </a:cubicBezTo>
                  <a:cubicBezTo>
                    <a:pt x="3389" y="6151"/>
                    <a:pt x="3490" y="5472"/>
                    <a:pt x="3530" y="4926"/>
                  </a:cubicBezTo>
                  <a:cubicBezTo>
                    <a:pt x="3530" y="4914"/>
                    <a:pt x="3530" y="4902"/>
                    <a:pt x="3530" y="4890"/>
                  </a:cubicBezTo>
                  <a:cubicBezTo>
                    <a:pt x="3570" y="4744"/>
                    <a:pt x="3590" y="4623"/>
                    <a:pt x="3610" y="4550"/>
                  </a:cubicBezTo>
                  <a:cubicBezTo>
                    <a:pt x="3811" y="4526"/>
                    <a:pt x="4091" y="4514"/>
                    <a:pt x="4412" y="4490"/>
                  </a:cubicBezTo>
                  <a:cubicBezTo>
                    <a:pt x="4492" y="4490"/>
                    <a:pt x="4593" y="4490"/>
                    <a:pt x="4693" y="4478"/>
                  </a:cubicBezTo>
                  <a:cubicBezTo>
                    <a:pt x="5315" y="4453"/>
                    <a:pt x="5896" y="4381"/>
                    <a:pt x="6177" y="4332"/>
                  </a:cubicBezTo>
                  <a:cubicBezTo>
                    <a:pt x="6177" y="4332"/>
                    <a:pt x="6177" y="4332"/>
                    <a:pt x="6177" y="4332"/>
                  </a:cubicBezTo>
                  <a:cubicBezTo>
                    <a:pt x="6237" y="4332"/>
                    <a:pt x="6297" y="4320"/>
                    <a:pt x="6358" y="4308"/>
                  </a:cubicBezTo>
                  <a:cubicBezTo>
                    <a:pt x="6358" y="4332"/>
                    <a:pt x="6398" y="4465"/>
                    <a:pt x="6458" y="4635"/>
                  </a:cubicBezTo>
                  <a:cubicBezTo>
                    <a:pt x="6217" y="5618"/>
                    <a:pt x="5415" y="8941"/>
                    <a:pt x="5134" y="9183"/>
                  </a:cubicBezTo>
                  <a:cubicBezTo>
                    <a:pt x="4813" y="9474"/>
                    <a:pt x="4653" y="9656"/>
                    <a:pt x="4653" y="9656"/>
                  </a:cubicBezTo>
                  <a:cubicBezTo>
                    <a:pt x="4653" y="9656"/>
                    <a:pt x="4853" y="9632"/>
                    <a:pt x="5094" y="9596"/>
                  </a:cubicBezTo>
                  <a:cubicBezTo>
                    <a:pt x="5014" y="9802"/>
                    <a:pt x="4994" y="10057"/>
                    <a:pt x="5054" y="10408"/>
                  </a:cubicBezTo>
                  <a:cubicBezTo>
                    <a:pt x="5054" y="10408"/>
                    <a:pt x="5094" y="10590"/>
                    <a:pt x="5235" y="10833"/>
                  </a:cubicBezTo>
                  <a:cubicBezTo>
                    <a:pt x="4954" y="11839"/>
                    <a:pt x="4553" y="14241"/>
                    <a:pt x="4011" y="15199"/>
                  </a:cubicBezTo>
                  <a:cubicBezTo>
                    <a:pt x="3490" y="15514"/>
                    <a:pt x="2828" y="16048"/>
                    <a:pt x="2467" y="17018"/>
                  </a:cubicBezTo>
                  <a:cubicBezTo>
                    <a:pt x="2467" y="17018"/>
                    <a:pt x="2467" y="17018"/>
                    <a:pt x="2467" y="17018"/>
                  </a:cubicBezTo>
                  <a:cubicBezTo>
                    <a:pt x="1725" y="17952"/>
                    <a:pt x="943" y="19092"/>
                    <a:pt x="943" y="19104"/>
                  </a:cubicBezTo>
                  <a:cubicBezTo>
                    <a:pt x="501" y="19322"/>
                    <a:pt x="201" y="19419"/>
                    <a:pt x="100" y="19698"/>
                  </a:cubicBezTo>
                  <a:cubicBezTo>
                    <a:pt x="80" y="19735"/>
                    <a:pt x="80" y="19747"/>
                    <a:pt x="80" y="19771"/>
                  </a:cubicBezTo>
                  <a:cubicBezTo>
                    <a:pt x="0" y="20159"/>
                    <a:pt x="0" y="20159"/>
                    <a:pt x="0" y="20159"/>
                  </a:cubicBezTo>
                  <a:cubicBezTo>
                    <a:pt x="0" y="20159"/>
                    <a:pt x="882" y="20559"/>
                    <a:pt x="1123" y="20438"/>
                  </a:cubicBezTo>
                  <a:cubicBezTo>
                    <a:pt x="1284" y="20365"/>
                    <a:pt x="1484" y="20377"/>
                    <a:pt x="1705" y="20487"/>
                  </a:cubicBezTo>
                  <a:cubicBezTo>
                    <a:pt x="1825" y="20559"/>
                    <a:pt x="1945" y="20644"/>
                    <a:pt x="2086" y="20753"/>
                  </a:cubicBezTo>
                  <a:cubicBezTo>
                    <a:pt x="2106" y="20766"/>
                    <a:pt x="2106" y="20778"/>
                    <a:pt x="2126" y="20790"/>
                  </a:cubicBezTo>
                  <a:cubicBezTo>
                    <a:pt x="2226" y="20875"/>
                    <a:pt x="2326" y="20960"/>
                    <a:pt x="2447" y="21081"/>
                  </a:cubicBezTo>
                  <a:cubicBezTo>
                    <a:pt x="2447" y="21081"/>
                    <a:pt x="3069" y="21566"/>
                    <a:pt x="3871" y="21372"/>
                  </a:cubicBezTo>
                  <a:cubicBezTo>
                    <a:pt x="3871" y="21372"/>
                    <a:pt x="4172" y="20972"/>
                    <a:pt x="3490" y="20620"/>
                  </a:cubicBezTo>
                  <a:cubicBezTo>
                    <a:pt x="2948" y="20341"/>
                    <a:pt x="2908" y="19977"/>
                    <a:pt x="2968" y="19735"/>
                  </a:cubicBezTo>
                  <a:cubicBezTo>
                    <a:pt x="3229" y="19807"/>
                    <a:pt x="3229" y="19807"/>
                    <a:pt x="3229" y="19807"/>
                  </a:cubicBezTo>
                  <a:cubicBezTo>
                    <a:pt x="3229" y="19807"/>
                    <a:pt x="3229" y="19807"/>
                    <a:pt x="3409" y="19213"/>
                  </a:cubicBezTo>
                  <a:cubicBezTo>
                    <a:pt x="3590" y="18631"/>
                    <a:pt x="6037" y="15902"/>
                    <a:pt x="6478" y="15660"/>
                  </a:cubicBezTo>
                  <a:cubicBezTo>
                    <a:pt x="6739" y="15514"/>
                    <a:pt x="7060" y="14883"/>
                    <a:pt x="7320" y="14338"/>
                  </a:cubicBezTo>
                  <a:cubicBezTo>
                    <a:pt x="7461" y="14229"/>
                    <a:pt x="7601" y="14095"/>
                    <a:pt x="7721" y="13937"/>
                  </a:cubicBezTo>
                  <a:cubicBezTo>
                    <a:pt x="8103" y="13440"/>
                    <a:pt x="8764" y="11609"/>
                    <a:pt x="8764" y="11609"/>
                  </a:cubicBezTo>
                  <a:cubicBezTo>
                    <a:pt x="8764" y="11609"/>
                    <a:pt x="9426" y="11475"/>
                    <a:pt x="9647" y="11403"/>
                  </a:cubicBezTo>
                  <a:cubicBezTo>
                    <a:pt x="9867" y="11342"/>
                    <a:pt x="10188" y="11330"/>
                    <a:pt x="11492" y="11160"/>
                  </a:cubicBezTo>
                  <a:cubicBezTo>
                    <a:pt x="12775" y="10978"/>
                    <a:pt x="14019" y="10627"/>
                    <a:pt x="14019" y="10627"/>
                  </a:cubicBezTo>
                  <a:cubicBezTo>
                    <a:pt x="14019" y="10627"/>
                    <a:pt x="13618" y="11221"/>
                    <a:pt x="13658" y="11670"/>
                  </a:cubicBezTo>
                  <a:cubicBezTo>
                    <a:pt x="13658" y="11718"/>
                    <a:pt x="13678" y="11754"/>
                    <a:pt x="13678" y="11803"/>
                  </a:cubicBezTo>
                  <a:cubicBezTo>
                    <a:pt x="13497" y="12373"/>
                    <a:pt x="13297" y="12967"/>
                    <a:pt x="13177" y="13125"/>
                  </a:cubicBezTo>
                  <a:cubicBezTo>
                    <a:pt x="12936" y="13428"/>
                    <a:pt x="12675" y="13804"/>
                    <a:pt x="12675" y="13804"/>
                  </a:cubicBezTo>
                  <a:cubicBezTo>
                    <a:pt x="12675" y="13804"/>
                    <a:pt x="12816" y="13816"/>
                    <a:pt x="13016" y="13828"/>
                  </a:cubicBezTo>
                  <a:cubicBezTo>
                    <a:pt x="12695" y="14241"/>
                    <a:pt x="12334" y="14653"/>
                    <a:pt x="12394" y="14823"/>
                  </a:cubicBezTo>
                  <a:cubicBezTo>
                    <a:pt x="12314" y="15090"/>
                    <a:pt x="12314" y="15090"/>
                    <a:pt x="12314" y="15090"/>
                  </a:cubicBezTo>
                  <a:cubicBezTo>
                    <a:pt x="13437" y="15356"/>
                    <a:pt x="13437" y="15356"/>
                    <a:pt x="13437" y="15356"/>
                  </a:cubicBezTo>
                  <a:cubicBezTo>
                    <a:pt x="13437" y="15356"/>
                    <a:pt x="13919" y="15284"/>
                    <a:pt x="14601" y="15417"/>
                  </a:cubicBezTo>
                  <a:cubicBezTo>
                    <a:pt x="15082" y="15551"/>
                    <a:pt x="15583" y="15648"/>
                    <a:pt x="15944" y="15551"/>
                  </a:cubicBezTo>
                  <a:cubicBezTo>
                    <a:pt x="16546" y="15405"/>
                    <a:pt x="17388" y="15053"/>
                    <a:pt x="17388" y="14835"/>
                  </a:cubicBezTo>
                  <a:cubicBezTo>
                    <a:pt x="17388" y="14617"/>
                    <a:pt x="17148" y="14702"/>
                    <a:pt x="16646" y="14750"/>
                  </a:cubicBezTo>
                  <a:cubicBezTo>
                    <a:pt x="16165" y="14799"/>
                    <a:pt x="15363" y="14459"/>
                    <a:pt x="15102" y="14265"/>
                  </a:cubicBezTo>
                  <a:cubicBezTo>
                    <a:pt x="15042" y="14229"/>
                    <a:pt x="15002" y="14168"/>
                    <a:pt x="14962" y="14095"/>
                  </a:cubicBezTo>
                  <a:cubicBezTo>
                    <a:pt x="15102" y="14265"/>
                    <a:pt x="15363" y="14277"/>
                    <a:pt x="15363" y="14277"/>
                  </a:cubicBezTo>
                  <a:cubicBezTo>
                    <a:pt x="15363" y="14277"/>
                    <a:pt x="16386" y="11512"/>
                    <a:pt x="16847" y="10445"/>
                  </a:cubicBezTo>
                  <a:cubicBezTo>
                    <a:pt x="16847" y="10445"/>
                    <a:pt x="16847" y="10445"/>
                    <a:pt x="16847" y="10445"/>
                  </a:cubicBezTo>
                  <a:cubicBezTo>
                    <a:pt x="17168" y="10238"/>
                    <a:pt x="17769" y="9426"/>
                    <a:pt x="16666" y="9208"/>
                  </a:cubicBezTo>
                  <a:cubicBezTo>
                    <a:pt x="15583" y="8989"/>
                    <a:pt x="11572" y="9014"/>
                    <a:pt x="10449" y="9183"/>
                  </a:cubicBezTo>
                  <a:cubicBezTo>
                    <a:pt x="10309" y="9208"/>
                    <a:pt x="10228" y="9195"/>
                    <a:pt x="10168" y="9147"/>
                  </a:cubicBezTo>
                  <a:cubicBezTo>
                    <a:pt x="10188" y="9147"/>
                    <a:pt x="10188" y="9147"/>
                    <a:pt x="10188" y="9147"/>
                  </a:cubicBezTo>
                  <a:cubicBezTo>
                    <a:pt x="10188" y="9159"/>
                    <a:pt x="10188" y="9159"/>
                    <a:pt x="10188" y="9159"/>
                  </a:cubicBezTo>
                  <a:cubicBezTo>
                    <a:pt x="10750" y="8916"/>
                    <a:pt x="10750" y="8916"/>
                    <a:pt x="10750" y="8916"/>
                  </a:cubicBezTo>
                  <a:cubicBezTo>
                    <a:pt x="10750" y="8916"/>
                    <a:pt x="10890" y="8346"/>
                    <a:pt x="11231" y="7946"/>
                  </a:cubicBezTo>
                  <a:cubicBezTo>
                    <a:pt x="11552" y="7546"/>
                    <a:pt x="12013" y="6273"/>
                    <a:pt x="12174" y="6163"/>
                  </a:cubicBezTo>
                  <a:cubicBezTo>
                    <a:pt x="12174" y="6163"/>
                    <a:pt x="12174" y="6163"/>
                    <a:pt x="12174" y="6163"/>
                  </a:cubicBezTo>
                  <a:cubicBezTo>
                    <a:pt x="12254" y="6103"/>
                    <a:pt x="12334" y="6030"/>
                    <a:pt x="12435" y="5921"/>
                  </a:cubicBezTo>
                  <a:cubicBezTo>
                    <a:pt x="12715" y="5606"/>
                    <a:pt x="12896" y="5411"/>
                    <a:pt x="12896" y="5411"/>
                  </a:cubicBezTo>
                  <a:cubicBezTo>
                    <a:pt x="12896" y="5411"/>
                    <a:pt x="13939" y="6273"/>
                    <a:pt x="14340" y="6382"/>
                  </a:cubicBezTo>
                  <a:cubicBezTo>
                    <a:pt x="14721" y="6479"/>
                    <a:pt x="15383" y="7231"/>
                    <a:pt x="15724" y="7194"/>
                  </a:cubicBezTo>
                  <a:cubicBezTo>
                    <a:pt x="15944" y="7170"/>
                    <a:pt x="16285" y="7061"/>
                    <a:pt x="16767" y="6830"/>
                  </a:cubicBezTo>
                  <a:cubicBezTo>
                    <a:pt x="16767" y="6830"/>
                    <a:pt x="16767" y="6830"/>
                    <a:pt x="16767" y="6830"/>
                  </a:cubicBezTo>
                  <a:cubicBezTo>
                    <a:pt x="17489" y="6685"/>
                    <a:pt x="20056" y="5169"/>
                    <a:pt x="20316" y="5120"/>
                  </a:cubicBezTo>
                  <a:cubicBezTo>
                    <a:pt x="20437" y="5096"/>
                    <a:pt x="20256" y="4963"/>
                    <a:pt x="20036" y="4841"/>
                  </a:cubicBezTo>
                  <a:cubicBezTo>
                    <a:pt x="20056" y="4829"/>
                    <a:pt x="20056" y="4829"/>
                    <a:pt x="20076" y="4829"/>
                  </a:cubicBezTo>
                  <a:cubicBezTo>
                    <a:pt x="20377" y="4769"/>
                    <a:pt x="20657" y="4744"/>
                    <a:pt x="20898" y="4502"/>
                  </a:cubicBezTo>
                  <a:cubicBezTo>
                    <a:pt x="21139" y="4271"/>
                    <a:pt x="21600" y="3677"/>
                    <a:pt x="21500" y="3556"/>
                  </a:cubicBezTo>
                  <a:cubicBezTo>
                    <a:pt x="21399" y="3447"/>
                    <a:pt x="20998" y="3289"/>
                    <a:pt x="20718" y="3362"/>
                  </a:cubicBezTo>
                  <a:close/>
                </a:path>
              </a:pathLst>
            </a:cu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1" name="Freeform 13"/>
            <p:cNvSpPr/>
            <p:nvPr/>
          </p:nvSpPr>
          <p:spPr>
            <a:xfrm>
              <a:off x="1080705" y="3131380"/>
              <a:ext cx="457124" cy="127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03" y="0"/>
                  </a:moveTo>
                  <a:lnTo>
                    <a:pt x="0" y="0"/>
                  </a:lnTo>
                  <a:lnTo>
                    <a:pt x="0" y="1981"/>
                  </a:lnTo>
                  <a:lnTo>
                    <a:pt x="20603" y="1981"/>
                  </a:lnTo>
                  <a:lnTo>
                    <a:pt x="20603" y="4245"/>
                  </a:lnTo>
                  <a:lnTo>
                    <a:pt x="997" y="4245"/>
                  </a:lnTo>
                  <a:lnTo>
                    <a:pt x="997" y="17544"/>
                  </a:lnTo>
                  <a:lnTo>
                    <a:pt x="20603" y="17544"/>
                  </a:lnTo>
                  <a:lnTo>
                    <a:pt x="20603" y="19619"/>
                  </a:lnTo>
                  <a:lnTo>
                    <a:pt x="0" y="1961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603" y="0"/>
                  </a:lnTo>
                  <a:close/>
                </a:path>
              </a:pathLst>
            </a:cu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2" name="Freeform 14"/>
            <p:cNvSpPr/>
            <p:nvPr/>
          </p:nvSpPr>
          <p:spPr>
            <a:xfrm>
              <a:off x="1080705" y="3025848"/>
              <a:ext cx="487117" cy="102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66" y="0"/>
                  </a:moveTo>
                  <a:lnTo>
                    <a:pt x="0" y="0"/>
                  </a:lnTo>
                  <a:lnTo>
                    <a:pt x="0" y="2218"/>
                  </a:lnTo>
                  <a:lnTo>
                    <a:pt x="20566" y="2218"/>
                  </a:lnTo>
                  <a:lnTo>
                    <a:pt x="20566" y="4203"/>
                  </a:lnTo>
                  <a:lnTo>
                    <a:pt x="985" y="4203"/>
                  </a:lnTo>
                  <a:lnTo>
                    <a:pt x="985" y="17747"/>
                  </a:lnTo>
                  <a:lnTo>
                    <a:pt x="20566" y="17747"/>
                  </a:lnTo>
                  <a:lnTo>
                    <a:pt x="20566" y="19615"/>
                  </a:lnTo>
                  <a:lnTo>
                    <a:pt x="0" y="1961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566" y="0"/>
                  </a:lnTo>
                  <a:close/>
                </a:path>
              </a:pathLst>
            </a:cu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3" name="Freeform 15"/>
            <p:cNvSpPr/>
            <p:nvPr/>
          </p:nvSpPr>
          <p:spPr>
            <a:xfrm>
              <a:off x="1663912" y="3139156"/>
              <a:ext cx="457125" cy="108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03" y="0"/>
                  </a:moveTo>
                  <a:lnTo>
                    <a:pt x="0" y="0"/>
                  </a:lnTo>
                  <a:lnTo>
                    <a:pt x="0" y="2094"/>
                  </a:lnTo>
                  <a:lnTo>
                    <a:pt x="20603" y="2094"/>
                  </a:lnTo>
                  <a:lnTo>
                    <a:pt x="20603" y="4188"/>
                  </a:lnTo>
                  <a:lnTo>
                    <a:pt x="997" y="4188"/>
                  </a:lnTo>
                  <a:lnTo>
                    <a:pt x="997" y="17743"/>
                  </a:lnTo>
                  <a:lnTo>
                    <a:pt x="20603" y="17743"/>
                  </a:lnTo>
                  <a:lnTo>
                    <a:pt x="20603" y="19506"/>
                  </a:lnTo>
                  <a:lnTo>
                    <a:pt x="0" y="1950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603" y="0"/>
                  </a:lnTo>
                  <a:close/>
                </a:path>
              </a:pathLst>
            </a:cu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4" name="Freeform 16"/>
            <p:cNvSpPr/>
            <p:nvPr/>
          </p:nvSpPr>
          <p:spPr>
            <a:xfrm>
              <a:off x="1663912" y="3048621"/>
              <a:ext cx="487118" cy="87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15" y="0"/>
                  </a:moveTo>
                  <a:lnTo>
                    <a:pt x="0" y="0"/>
                  </a:lnTo>
                  <a:lnTo>
                    <a:pt x="0" y="2187"/>
                  </a:lnTo>
                  <a:lnTo>
                    <a:pt x="20615" y="2187"/>
                  </a:lnTo>
                  <a:lnTo>
                    <a:pt x="20615" y="4101"/>
                  </a:lnTo>
                  <a:lnTo>
                    <a:pt x="985" y="4101"/>
                  </a:lnTo>
                  <a:lnTo>
                    <a:pt x="985" y="17772"/>
                  </a:lnTo>
                  <a:lnTo>
                    <a:pt x="20615" y="17772"/>
                  </a:lnTo>
                  <a:lnTo>
                    <a:pt x="20615" y="19686"/>
                  </a:lnTo>
                  <a:lnTo>
                    <a:pt x="0" y="1968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615" y="0"/>
                  </a:lnTo>
                  <a:close/>
                </a:path>
              </a:pathLst>
            </a:cu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5" name="Freeform 17"/>
            <p:cNvSpPr/>
            <p:nvPr/>
          </p:nvSpPr>
          <p:spPr>
            <a:xfrm>
              <a:off x="1615034" y="2939200"/>
              <a:ext cx="457124" cy="109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03" y="0"/>
                  </a:moveTo>
                  <a:lnTo>
                    <a:pt x="0" y="0"/>
                  </a:lnTo>
                  <a:lnTo>
                    <a:pt x="0" y="2083"/>
                  </a:lnTo>
                  <a:lnTo>
                    <a:pt x="20603" y="2083"/>
                  </a:lnTo>
                  <a:lnTo>
                    <a:pt x="20603" y="4166"/>
                  </a:lnTo>
                  <a:lnTo>
                    <a:pt x="997" y="4166"/>
                  </a:lnTo>
                  <a:lnTo>
                    <a:pt x="997" y="17653"/>
                  </a:lnTo>
                  <a:lnTo>
                    <a:pt x="20603" y="17653"/>
                  </a:lnTo>
                  <a:lnTo>
                    <a:pt x="20603" y="19517"/>
                  </a:lnTo>
                  <a:lnTo>
                    <a:pt x="0" y="1951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603" y="0"/>
                  </a:lnTo>
                  <a:close/>
                </a:path>
              </a:pathLst>
            </a:cu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6" name="Freeform 18"/>
            <p:cNvSpPr/>
            <p:nvPr/>
          </p:nvSpPr>
          <p:spPr>
            <a:xfrm>
              <a:off x="1615034" y="2849775"/>
              <a:ext cx="487673" cy="88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91" y="0"/>
                  </a:moveTo>
                  <a:lnTo>
                    <a:pt x="0" y="0"/>
                  </a:lnTo>
                  <a:lnTo>
                    <a:pt x="0" y="2038"/>
                  </a:lnTo>
                  <a:lnTo>
                    <a:pt x="20591" y="2038"/>
                  </a:lnTo>
                  <a:lnTo>
                    <a:pt x="20591" y="4211"/>
                  </a:lnTo>
                  <a:lnTo>
                    <a:pt x="984" y="4211"/>
                  </a:lnTo>
                  <a:lnTo>
                    <a:pt x="984" y="17796"/>
                  </a:lnTo>
                  <a:lnTo>
                    <a:pt x="20591" y="17796"/>
                  </a:lnTo>
                  <a:lnTo>
                    <a:pt x="20591" y="19698"/>
                  </a:lnTo>
                  <a:lnTo>
                    <a:pt x="0" y="1969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591" y="0"/>
                  </a:lnTo>
                  <a:close/>
                </a:path>
              </a:pathLst>
            </a:custGeom>
            <a:blipFill rotWithShape="1">
              <a:blip r:embed="rId7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7" name="Freeform 19"/>
            <p:cNvSpPr/>
            <p:nvPr/>
          </p:nvSpPr>
          <p:spPr>
            <a:xfrm>
              <a:off x="1663912" y="2762016"/>
              <a:ext cx="487118" cy="87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15" y="0"/>
                  </a:moveTo>
                  <a:lnTo>
                    <a:pt x="0" y="0"/>
                  </a:lnTo>
                  <a:lnTo>
                    <a:pt x="0" y="1914"/>
                  </a:lnTo>
                  <a:lnTo>
                    <a:pt x="20615" y="1914"/>
                  </a:lnTo>
                  <a:lnTo>
                    <a:pt x="20615" y="4238"/>
                  </a:lnTo>
                  <a:lnTo>
                    <a:pt x="985" y="4238"/>
                  </a:lnTo>
                  <a:lnTo>
                    <a:pt x="985" y="17772"/>
                  </a:lnTo>
                  <a:lnTo>
                    <a:pt x="20615" y="17772"/>
                  </a:lnTo>
                  <a:lnTo>
                    <a:pt x="20615" y="19686"/>
                  </a:lnTo>
                  <a:lnTo>
                    <a:pt x="0" y="1968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615" y="0"/>
                  </a:lnTo>
                  <a:close/>
                </a:path>
              </a:pathLst>
            </a:cu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8" name="Freeform 20"/>
            <p:cNvSpPr/>
            <p:nvPr/>
          </p:nvSpPr>
          <p:spPr>
            <a:xfrm>
              <a:off x="2268226" y="3149710"/>
              <a:ext cx="457125" cy="108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03" y="0"/>
                  </a:moveTo>
                  <a:lnTo>
                    <a:pt x="0" y="0"/>
                  </a:lnTo>
                  <a:lnTo>
                    <a:pt x="0" y="2094"/>
                  </a:lnTo>
                  <a:lnTo>
                    <a:pt x="20603" y="2094"/>
                  </a:lnTo>
                  <a:lnTo>
                    <a:pt x="20603" y="4188"/>
                  </a:lnTo>
                  <a:lnTo>
                    <a:pt x="971" y="4188"/>
                  </a:lnTo>
                  <a:lnTo>
                    <a:pt x="971" y="17743"/>
                  </a:lnTo>
                  <a:lnTo>
                    <a:pt x="20603" y="17743"/>
                  </a:lnTo>
                  <a:lnTo>
                    <a:pt x="20603" y="19506"/>
                  </a:lnTo>
                  <a:lnTo>
                    <a:pt x="0" y="1950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603" y="0"/>
                  </a:lnTo>
                  <a:close/>
                </a:path>
              </a:pathLst>
            </a:cu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9" name="Freeform 21"/>
            <p:cNvSpPr/>
            <p:nvPr/>
          </p:nvSpPr>
          <p:spPr>
            <a:xfrm>
              <a:off x="2268226" y="3058618"/>
              <a:ext cx="487118" cy="88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41" y="0"/>
                  </a:moveTo>
                  <a:lnTo>
                    <a:pt x="0" y="0"/>
                  </a:lnTo>
                  <a:lnTo>
                    <a:pt x="0" y="2309"/>
                  </a:lnTo>
                  <a:lnTo>
                    <a:pt x="20541" y="2309"/>
                  </a:lnTo>
                  <a:lnTo>
                    <a:pt x="20541" y="4211"/>
                  </a:lnTo>
                  <a:lnTo>
                    <a:pt x="985" y="4211"/>
                  </a:lnTo>
                  <a:lnTo>
                    <a:pt x="985" y="17796"/>
                  </a:lnTo>
                  <a:lnTo>
                    <a:pt x="20541" y="17796"/>
                  </a:lnTo>
                  <a:lnTo>
                    <a:pt x="20541" y="19698"/>
                  </a:lnTo>
                  <a:lnTo>
                    <a:pt x="0" y="1969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541" y="0"/>
                  </a:lnTo>
                  <a:close/>
                </a:path>
              </a:pathLst>
            </a:custGeom>
            <a:blipFill rotWithShape="1">
              <a:blip r:embed="rId7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0" name="Freeform 22"/>
            <p:cNvSpPr/>
            <p:nvPr/>
          </p:nvSpPr>
          <p:spPr>
            <a:xfrm>
              <a:off x="2218236" y="2949753"/>
              <a:ext cx="457125" cy="108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03" y="0"/>
                  </a:moveTo>
                  <a:lnTo>
                    <a:pt x="0" y="0"/>
                  </a:lnTo>
                  <a:lnTo>
                    <a:pt x="0" y="2094"/>
                  </a:lnTo>
                  <a:lnTo>
                    <a:pt x="20603" y="2094"/>
                  </a:lnTo>
                  <a:lnTo>
                    <a:pt x="20603" y="4188"/>
                  </a:lnTo>
                  <a:lnTo>
                    <a:pt x="997" y="4188"/>
                  </a:lnTo>
                  <a:lnTo>
                    <a:pt x="997" y="17743"/>
                  </a:lnTo>
                  <a:lnTo>
                    <a:pt x="20603" y="17743"/>
                  </a:lnTo>
                  <a:lnTo>
                    <a:pt x="20603" y="19616"/>
                  </a:lnTo>
                  <a:lnTo>
                    <a:pt x="0" y="1961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603" y="0"/>
                  </a:lnTo>
                  <a:close/>
                </a:path>
              </a:pathLst>
            </a:cu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1" name="Freeform 23"/>
            <p:cNvSpPr/>
            <p:nvPr/>
          </p:nvSpPr>
          <p:spPr>
            <a:xfrm>
              <a:off x="2218236" y="2860328"/>
              <a:ext cx="487118" cy="88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15" y="0"/>
                  </a:moveTo>
                  <a:lnTo>
                    <a:pt x="0" y="0"/>
                  </a:lnTo>
                  <a:lnTo>
                    <a:pt x="0" y="2038"/>
                  </a:lnTo>
                  <a:lnTo>
                    <a:pt x="20615" y="2038"/>
                  </a:lnTo>
                  <a:lnTo>
                    <a:pt x="20615" y="4211"/>
                  </a:lnTo>
                  <a:lnTo>
                    <a:pt x="985" y="4211"/>
                  </a:lnTo>
                  <a:lnTo>
                    <a:pt x="985" y="17660"/>
                  </a:lnTo>
                  <a:lnTo>
                    <a:pt x="20615" y="17660"/>
                  </a:lnTo>
                  <a:lnTo>
                    <a:pt x="20615" y="19698"/>
                  </a:lnTo>
                  <a:lnTo>
                    <a:pt x="0" y="1969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615" y="0"/>
                  </a:lnTo>
                  <a:close/>
                </a:path>
              </a:pathLst>
            </a:custGeom>
            <a:blipFill rotWithShape="1">
              <a:blip r:embed="rId7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2" name="Freeform 24"/>
            <p:cNvSpPr/>
            <p:nvPr/>
          </p:nvSpPr>
          <p:spPr>
            <a:xfrm>
              <a:off x="2169358" y="2684255"/>
              <a:ext cx="487674" cy="88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91" y="0"/>
                  </a:moveTo>
                  <a:lnTo>
                    <a:pt x="0" y="0"/>
                  </a:lnTo>
                  <a:lnTo>
                    <a:pt x="0" y="2038"/>
                  </a:lnTo>
                  <a:lnTo>
                    <a:pt x="20591" y="2038"/>
                  </a:lnTo>
                  <a:lnTo>
                    <a:pt x="20591" y="4211"/>
                  </a:lnTo>
                  <a:lnTo>
                    <a:pt x="984" y="4211"/>
                  </a:lnTo>
                  <a:lnTo>
                    <a:pt x="984" y="17660"/>
                  </a:lnTo>
                  <a:lnTo>
                    <a:pt x="20591" y="17660"/>
                  </a:lnTo>
                  <a:lnTo>
                    <a:pt x="20591" y="19698"/>
                  </a:lnTo>
                  <a:lnTo>
                    <a:pt x="0" y="1969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591" y="0"/>
                  </a:lnTo>
                  <a:close/>
                </a:path>
              </a:pathLst>
            </a:custGeom>
            <a:blipFill rotWithShape="1">
              <a:blip r:embed="rId7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3" name="Freeform 25"/>
            <p:cNvSpPr/>
            <p:nvPr/>
          </p:nvSpPr>
          <p:spPr>
            <a:xfrm>
              <a:off x="2154917" y="2396539"/>
              <a:ext cx="487673" cy="88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91" y="0"/>
                  </a:moveTo>
                  <a:lnTo>
                    <a:pt x="0" y="0"/>
                  </a:lnTo>
                  <a:lnTo>
                    <a:pt x="0" y="2309"/>
                  </a:lnTo>
                  <a:lnTo>
                    <a:pt x="20591" y="2309"/>
                  </a:lnTo>
                  <a:lnTo>
                    <a:pt x="20591" y="4211"/>
                  </a:lnTo>
                  <a:lnTo>
                    <a:pt x="984" y="4211"/>
                  </a:lnTo>
                  <a:lnTo>
                    <a:pt x="984" y="17796"/>
                  </a:lnTo>
                  <a:lnTo>
                    <a:pt x="20591" y="17796"/>
                  </a:lnTo>
                  <a:lnTo>
                    <a:pt x="20591" y="19698"/>
                  </a:lnTo>
                  <a:lnTo>
                    <a:pt x="0" y="1969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591" y="0"/>
                  </a:lnTo>
                  <a:close/>
                </a:path>
              </a:pathLst>
            </a:custGeom>
            <a:blipFill rotWithShape="1">
              <a:blip r:embed="rId7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4" name="Freeform 26"/>
            <p:cNvSpPr/>
            <p:nvPr/>
          </p:nvSpPr>
          <p:spPr>
            <a:xfrm>
              <a:off x="2121036" y="2575390"/>
              <a:ext cx="457124" cy="108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03" y="0"/>
                  </a:moveTo>
                  <a:lnTo>
                    <a:pt x="0" y="0"/>
                  </a:lnTo>
                  <a:lnTo>
                    <a:pt x="0" y="2094"/>
                  </a:lnTo>
                  <a:lnTo>
                    <a:pt x="20603" y="2094"/>
                  </a:lnTo>
                  <a:lnTo>
                    <a:pt x="20603" y="4188"/>
                  </a:lnTo>
                  <a:lnTo>
                    <a:pt x="997" y="4188"/>
                  </a:lnTo>
                  <a:lnTo>
                    <a:pt x="997" y="17743"/>
                  </a:lnTo>
                  <a:lnTo>
                    <a:pt x="20603" y="17743"/>
                  </a:lnTo>
                  <a:lnTo>
                    <a:pt x="20603" y="19506"/>
                  </a:lnTo>
                  <a:lnTo>
                    <a:pt x="0" y="1950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603" y="0"/>
                  </a:lnTo>
                  <a:close/>
                </a:path>
              </a:pathLst>
            </a:cu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5" name="Freeform 27"/>
            <p:cNvSpPr/>
            <p:nvPr/>
          </p:nvSpPr>
          <p:spPr>
            <a:xfrm>
              <a:off x="2121036" y="2484854"/>
              <a:ext cx="487117" cy="87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15" y="0"/>
                  </a:moveTo>
                  <a:lnTo>
                    <a:pt x="0" y="0"/>
                  </a:lnTo>
                  <a:lnTo>
                    <a:pt x="0" y="2187"/>
                  </a:lnTo>
                  <a:lnTo>
                    <a:pt x="20615" y="2187"/>
                  </a:lnTo>
                  <a:lnTo>
                    <a:pt x="20615" y="4238"/>
                  </a:lnTo>
                  <a:lnTo>
                    <a:pt x="985" y="4238"/>
                  </a:lnTo>
                  <a:lnTo>
                    <a:pt x="985" y="17772"/>
                  </a:lnTo>
                  <a:lnTo>
                    <a:pt x="20615" y="17772"/>
                  </a:lnTo>
                  <a:lnTo>
                    <a:pt x="20615" y="19686"/>
                  </a:lnTo>
                  <a:lnTo>
                    <a:pt x="0" y="1968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615" y="0"/>
                  </a:lnTo>
                  <a:close/>
                </a:path>
              </a:pathLst>
            </a:cu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6" name="Freeform 28"/>
            <p:cNvSpPr/>
            <p:nvPr/>
          </p:nvSpPr>
          <p:spPr>
            <a:xfrm>
              <a:off x="2268226" y="2772569"/>
              <a:ext cx="487118" cy="87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41" y="0"/>
                  </a:moveTo>
                  <a:lnTo>
                    <a:pt x="0" y="0"/>
                  </a:lnTo>
                  <a:lnTo>
                    <a:pt x="0" y="1914"/>
                  </a:lnTo>
                  <a:lnTo>
                    <a:pt x="20541" y="1914"/>
                  </a:lnTo>
                  <a:lnTo>
                    <a:pt x="20541" y="4238"/>
                  </a:lnTo>
                  <a:lnTo>
                    <a:pt x="985" y="4238"/>
                  </a:lnTo>
                  <a:lnTo>
                    <a:pt x="985" y="17772"/>
                  </a:lnTo>
                  <a:lnTo>
                    <a:pt x="20541" y="17772"/>
                  </a:lnTo>
                  <a:lnTo>
                    <a:pt x="20541" y="19686"/>
                  </a:lnTo>
                  <a:lnTo>
                    <a:pt x="0" y="1968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541" y="0"/>
                  </a:lnTo>
                  <a:close/>
                </a:path>
              </a:pathLst>
            </a:cu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7" name="Freeform 138"/>
            <p:cNvSpPr/>
            <p:nvPr/>
          </p:nvSpPr>
          <p:spPr>
            <a:xfrm>
              <a:off x="78639" y="1589432"/>
              <a:ext cx="540889" cy="540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7" h="19677" fill="norm" stroke="1" extrusionOk="0">
                  <a:moveTo>
                    <a:pt x="16809" y="16809"/>
                  </a:moveTo>
                  <a:cubicBezTo>
                    <a:pt x="12938" y="20632"/>
                    <a:pt x="6726" y="20632"/>
                    <a:pt x="2903" y="16809"/>
                  </a:cubicBezTo>
                  <a:cubicBezTo>
                    <a:pt x="-968" y="12938"/>
                    <a:pt x="-968" y="6726"/>
                    <a:pt x="2903" y="2903"/>
                  </a:cubicBezTo>
                  <a:cubicBezTo>
                    <a:pt x="6726" y="-968"/>
                    <a:pt x="12938" y="-968"/>
                    <a:pt x="16809" y="2903"/>
                  </a:cubicBezTo>
                  <a:cubicBezTo>
                    <a:pt x="20632" y="6726"/>
                    <a:pt x="20632" y="12938"/>
                    <a:pt x="16809" y="16809"/>
                  </a:cubicBezTo>
                  <a:close/>
                </a:path>
              </a:pathLst>
            </a:custGeom>
            <a:blipFill rotWithShape="1">
              <a:blip r:embed="rId8"/>
              <a:srcRect l="0" t="0" r="0" b="0"/>
              <a:stretch>
                <a:fillRect/>
              </a:stretch>
            </a:blipFill>
            <a:ln w="762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  <a:effectLst>
              <a:outerShdw sx="100000" sy="100000" kx="0" ky="0" algn="b" rotWithShape="0" blurRad="266700" dist="139700" dir="27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8" name="Freeform 139"/>
            <p:cNvSpPr/>
            <p:nvPr/>
          </p:nvSpPr>
          <p:spPr>
            <a:xfrm>
              <a:off x="2755510" y="511646"/>
              <a:ext cx="541216" cy="540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8" h="19677" fill="norm" stroke="1" extrusionOk="0">
                  <a:moveTo>
                    <a:pt x="16821" y="16809"/>
                  </a:moveTo>
                  <a:cubicBezTo>
                    <a:pt x="12950" y="20632"/>
                    <a:pt x="6738" y="20632"/>
                    <a:pt x="2867" y="16809"/>
                  </a:cubicBezTo>
                  <a:cubicBezTo>
                    <a:pt x="-956" y="12938"/>
                    <a:pt x="-956" y="6726"/>
                    <a:pt x="2867" y="2903"/>
                  </a:cubicBezTo>
                  <a:cubicBezTo>
                    <a:pt x="6738" y="-968"/>
                    <a:pt x="12950" y="-968"/>
                    <a:pt x="16821" y="2903"/>
                  </a:cubicBezTo>
                  <a:cubicBezTo>
                    <a:pt x="20644" y="6726"/>
                    <a:pt x="20644" y="12938"/>
                    <a:pt x="16821" y="16809"/>
                  </a:cubicBezTo>
                  <a:close/>
                </a:path>
              </a:pathLst>
            </a:custGeom>
            <a:blipFill rotWithShape="1">
              <a:blip r:embed="rId9"/>
              <a:srcRect l="0" t="0" r="0" b="0"/>
              <a:stretch>
                <a:fillRect/>
              </a:stretch>
            </a:blipFill>
            <a:ln w="762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  <a:effectLst>
              <a:outerShdw sx="100000" sy="100000" kx="0" ky="0" algn="b" rotWithShape="0" blurRad="266700" dist="139700" dir="27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9" name="Freeform 140"/>
            <p:cNvSpPr/>
            <p:nvPr/>
          </p:nvSpPr>
          <p:spPr>
            <a:xfrm>
              <a:off x="1646861" y="21666"/>
              <a:ext cx="541217" cy="540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8" h="19677" fill="norm" stroke="1" extrusionOk="0">
                  <a:moveTo>
                    <a:pt x="16821" y="16773"/>
                  </a:moveTo>
                  <a:cubicBezTo>
                    <a:pt x="12950" y="20644"/>
                    <a:pt x="6738" y="20644"/>
                    <a:pt x="2867" y="16773"/>
                  </a:cubicBezTo>
                  <a:cubicBezTo>
                    <a:pt x="-956" y="12950"/>
                    <a:pt x="-956" y="6690"/>
                    <a:pt x="2867" y="2867"/>
                  </a:cubicBezTo>
                  <a:cubicBezTo>
                    <a:pt x="6738" y="-956"/>
                    <a:pt x="12950" y="-956"/>
                    <a:pt x="16821" y="2867"/>
                  </a:cubicBezTo>
                  <a:cubicBezTo>
                    <a:pt x="20644" y="6690"/>
                    <a:pt x="20644" y="12950"/>
                    <a:pt x="16821" y="16773"/>
                  </a:cubicBezTo>
                  <a:close/>
                </a:path>
              </a:pathLst>
            </a:custGeom>
            <a:blipFill rotWithShape="1">
              <a:blip r:embed="rId10"/>
              <a:srcRect l="0" t="0" r="0" b="0"/>
              <a:stretch>
                <a:fillRect/>
              </a:stretch>
            </a:blipFill>
            <a:ln w="762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90" name="Freeform 141"/>
            <p:cNvSpPr/>
            <p:nvPr/>
          </p:nvSpPr>
          <p:spPr>
            <a:xfrm>
              <a:off x="538212" y="511646"/>
              <a:ext cx="541216" cy="540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8" h="19677" fill="norm" stroke="1" extrusionOk="0">
                  <a:moveTo>
                    <a:pt x="16821" y="16809"/>
                  </a:moveTo>
                  <a:cubicBezTo>
                    <a:pt x="12950" y="20632"/>
                    <a:pt x="6738" y="20632"/>
                    <a:pt x="2867" y="16809"/>
                  </a:cubicBezTo>
                  <a:cubicBezTo>
                    <a:pt x="-956" y="12938"/>
                    <a:pt x="-956" y="6726"/>
                    <a:pt x="2867" y="2903"/>
                  </a:cubicBezTo>
                  <a:cubicBezTo>
                    <a:pt x="6738" y="-968"/>
                    <a:pt x="12950" y="-968"/>
                    <a:pt x="16821" y="2903"/>
                  </a:cubicBezTo>
                  <a:cubicBezTo>
                    <a:pt x="20644" y="6726"/>
                    <a:pt x="20644" y="12938"/>
                    <a:pt x="16821" y="16809"/>
                  </a:cubicBezTo>
                  <a:close/>
                </a:path>
              </a:pathLst>
            </a:custGeom>
            <a:blipFill rotWithShape="1">
              <a:blip r:embed="rId9"/>
              <a:srcRect l="0" t="0" r="0" b="0"/>
              <a:stretch>
                <a:fillRect/>
              </a:stretch>
            </a:blipFill>
            <a:ln w="762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91" name="Freeform 142"/>
            <p:cNvSpPr/>
            <p:nvPr/>
          </p:nvSpPr>
          <p:spPr>
            <a:xfrm>
              <a:off x="3214855" y="1589432"/>
              <a:ext cx="540888" cy="540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7" h="19677" fill="norm" stroke="1" extrusionOk="0">
                  <a:moveTo>
                    <a:pt x="16773" y="16809"/>
                  </a:moveTo>
                  <a:cubicBezTo>
                    <a:pt x="12950" y="20632"/>
                    <a:pt x="6738" y="20632"/>
                    <a:pt x="2867" y="16809"/>
                  </a:cubicBezTo>
                  <a:cubicBezTo>
                    <a:pt x="-956" y="12938"/>
                    <a:pt x="-956" y="6726"/>
                    <a:pt x="2867" y="2903"/>
                  </a:cubicBezTo>
                  <a:cubicBezTo>
                    <a:pt x="6738" y="-968"/>
                    <a:pt x="12950" y="-968"/>
                    <a:pt x="16773" y="2903"/>
                  </a:cubicBezTo>
                  <a:cubicBezTo>
                    <a:pt x="20644" y="6726"/>
                    <a:pt x="20644" y="12938"/>
                    <a:pt x="16773" y="16809"/>
                  </a:cubicBezTo>
                  <a:close/>
                </a:path>
              </a:pathLst>
            </a:custGeom>
            <a:blipFill rotWithShape="1">
              <a:blip r:embed="rId8"/>
              <a:srcRect l="0" t="0" r="0" b="0"/>
              <a:stretch>
                <a:fillRect/>
              </a:stretch>
            </a:blipFill>
            <a:ln w="762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  <a:effectLst>
              <a:outerShdw sx="100000" sy="100000" kx="0" ky="0" algn="b" rotWithShape="0" blurRad="266700" dist="139700" dir="27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92" name="Freeform 143"/>
            <p:cNvSpPr/>
            <p:nvPr/>
          </p:nvSpPr>
          <p:spPr>
            <a:xfrm>
              <a:off x="3414227" y="989229"/>
              <a:ext cx="389640" cy="390147"/>
            </a:xfrm>
            <a:prstGeom prst="ellipse">
              <a:avLst/>
            </a:prstGeom>
            <a:blipFill rotWithShape="1">
              <a:blip r:embed="rId11"/>
              <a:srcRect l="0" t="0" r="0" b="0"/>
              <a:stretch>
                <a:fillRect/>
              </a:stretch>
            </a:blipFill>
            <a:ln w="762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  <a:effectLst>
              <a:outerShdw sx="100000" sy="100000" kx="0" ky="0" algn="b" rotWithShape="0" blurRad="266700" dist="139700" dir="27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93" name="Freeform 144"/>
            <p:cNvSpPr/>
            <p:nvPr/>
          </p:nvSpPr>
          <p:spPr>
            <a:xfrm>
              <a:off x="2417229" y="7785"/>
              <a:ext cx="388840" cy="389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19689" fill="norm" stroke="1" extrusionOk="0">
                  <a:moveTo>
                    <a:pt x="16848" y="16848"/>
                  </a:moveTo>
                  <a:cubicBezTo>
                    <a:pt x="12993" y="20636"/>
                    <a:pt x="6746" y="20636"/>
                    <a:pt x="2891" y="16848"/>
                  </a:cubicBezTo>
                  <a:cubicBezTo>
                    <a:pt x="-964" y="12993"/>
                    <a:pt x="-964" y="6746"/>
                    <a:pt x="2891" y="2891"/>
                  </a:cubicBezTo>
                  <a:cubicBezTo>
                    <a:pt x="6746" y="-964"/>
                    <a:pt x="12993" y="-964"/>
                    <a:pt x="16848" y="2891"/>
                  </a:cubicBezTo>
                  <a:cubicBezTo>
                    <a:pt x="20636" y="6746"/>
                    <a:pt x="20636" y="12993"/>
                    <a:pt x="16848" y="16848"/>
                  </a:cubicBezTo>
                  <a:close/>
                </a:path>
              </a:pathLst>
            </a:custGeom>
            <a:blipFill rotWithShape="1">
              <a:blip r:embed="rId12"/>
              <a:srcRect l="0" t="0" r="0" b="0"/>
              <a:stretch>
                <a:fillRect/>
              </a:stretch>
            </a:blipFill>
            <a:ln w="762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  <a:effectLst>
              <a:outerShdw sx="100000" sy="100000" kx="0" ky="0" algn="b" rotWithShape="0" blurRad="266700" dist="139700" dir="27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94" name="Freeform 145"/>
            <p:cNvSpPr/>
            <p:nvPr/>
          </p:nvSpPr>
          <p:spPr>
            <a:xfrm>
              <a:off x="1016649" y="0"/>
              <a:ext cx="388840" cy="390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19679" fill="norm" stroke="1" extrusionOk="0">
                  <a:moveTo>
                    <a:pt x="16798" y="16796"/>
                  </a:moveTo>
                  <a:cubicBezTo>
                    <a:pt x="12943" y="20639"/>
                    <a:pt x="6696" y="20639"/>
                    <a:pt x="2841" y="16796"/>
                  </a:cubicBezTo>
                  <a:cubicBezTo>
                    <a:pt x="-947" y="12953"/>
                    <a:pt x="-947" y="6725"/>
                    <a:pt x="2841" y="2882"/>
                  </a:cubicBezTo>
                  <a:cubicBezTo>
                    <a:pt x="6696" y="-961"/>
                    <a:pt x="12943" y="-961"/>
                    <a:pt x="16798" y="2882"/>
                  </a:cubicBezTo>
                  <a:cubicBezTo>
                    <a:pt x="20653" y="6725"/>
                    <a:pt x="20653" y="12953"/>
                    <a:pt x="16798" y="16796"/>
                  </a:cubicBezTo>
                  <a:close/>
                </a:path>
              </a:pathLst>
            </a:custGeom>
            <a:blipFill rotWithShape="1">
              <a:blip r:embed="rId12"/>
              <a:srcRect l="0" t="0" r="0" b="0"/>
              <a:stretch>
                <a:fillRect/>
              </a:stretch>
            </a:blipFill>
            <a:ln w="762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  <a:effectLst>
              <a:outerShdw sx="100000" sy="100000" kx="0" ky="0" algn="b" rotWithShape="0" blurRad="266700" dist="139700" dir="27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95" name="Freeform 146"/>
            <p:cNvSpPr/>
            <p:nvPr/>
          </p:nvSpPr>
          <p:spPr>
            <a:xfrm>
              <a:off x="0" y="964244"/>
              <a:ext cx="389017" cy="389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3" h="19673" fill="norm" stroke="1" extrusionOk="0">
                  <a:moveTo>
                    <a:pt x="16781" y="16781"/>
                  </a:moveTo>
                  <a:cubicBezTo>
                    <a:pt x="12993" y="20636"/>
                    <a:pt x="6746" y="20636"/>
                    <a:pt x="2891" y="16781"/>
                  </a:cubicBezTo>
                  <a:cubicBezTo>
                    <a:pt x="-964" y="12926"/>
                    <a:pt x="-964" y="6746"/>
                    <a:pt x="2891" y="2891"/>
                  </a:cubicBezTo>
                  <a:cubicBezTo>
                    <a:pt x="6746" y="-964"/>
                    <a:pt x="12993" y="-964"/>
                    <a:pt x="16781" y="2891"/>
                  </a:cubicBezTo>
                  <a:cubicBezTo>
                    <a:pt x="20636" y="6746"/>
                    <a:pt x="20636" y="12926"/>
                    <a:pt x="16781" y="16781"/>
                  </a:cubicBezTo>
                </a:path>
              </a:pathLst>
            </a:custGeom>
            <a:blipFill rotWithShape="1">
              <a:blip r:embed="rId11"/>
              <a:srcRect l="0" t="0" r="0" b="0"/>
              <a:stretch>
                <a:fillRect/>
              </a:stretch>
            </a:blipFill>
            <a:ln w="762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  <a:effectLst>
              <a:outerShdw sx="100000" sy="100000" kx="0" ky="0" algn="b" rotWithShape="0" blurRad="266700" dist="139700" dir="27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96" name="Freeform 147"/>
            <p:cNvSpPr/>
            <p:nvPr/>
          </p:nvSpPr>
          <p:spPr>
            <a:xfrm>
              <a:off x="715269" y="618434"/>
              <a:ext cx="187102" cy="259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00" y="5979"/>
                  </a:moveTo>
                  <a:cubicBezTo>
                    <a:pt x="13600" y="6171"/>
                    <a:pt x="15200" y="6557"/>
                    <a:pt x="16533" y="7136"/>
                  </a:cubicBezTo>
                  <a:cubicBezTo>
                    <a:pt x="18133" y="5979"/>
                    <a:pt x="18133" y="5979"/>
                    <a:pt x="18133" y="5979"/>
                  </a:cubicBezTo>
                  <a:cubicBezTo>
                    <a:pt x="19733" y="6943"/>
                    <a:pt x="19733" y="6943"/>
                    <a:pt x="19733" y="6943"/>
                  </a:cubicBezTo>
                  <a:cubicBezTo>
                    <a:pt x="18400" y="8100"/>
                    <a:pt x="18400" y="8100"/>
                    <a:pt x="18400" y="8100"/>
                  </a:cubicBezTo>
                  <a:cubicBezTo>
                    <a:pt x="18400" y="8293"/>
                    <a:pt x="18400" y="8293"/>
                    <a:pt x="18400" y="8293"/>
                  </a:cubicBezTo>
                  <a:cubicBezTo>
                    <a:pt x="20533" y="9643"/>
                    <a:pt x="21600" y="11571"/>
                    <a:pt x="21600" y="13886"/>
                  </a:cubicBezTo>
                  <a:cubicBezTo>
                    <a:pt x="21600" y="16007"/>
                    <a:pt x="20533" y="17936"/>
                    <a:pt x="18400" y="19286"/>
                  </a:cubicBezTo>
                  <a:cubicBezTo>
                    <a:pt x="16533" y="20829"/>
                    <a:pt x="13867" y="21600"/>
                    <a:pt x="10933" y="21600"/>
                  </a:cubicBezTo>
                  <a:cubicBezTo>
                    <a:pt x="7733" y="21600"/>
                    <a:pt x="5067" y="20829"/>
                    <a:pt x="3200" y="19286"/>
                  </a:cubicBezTo>
                  <a:cubicBezTo>
                    <a:pt x="1333" y="17936"/>
                    <a:pt x="0" y="16007"/>
                    <a:pt x="0" y="13886"/>
                  </a:cubicBezTo>
                  <a:cubicBezTo>
                    <a:pt x="0" y="11571"/>
                    <a:pt x="1333" y="9643"/>
                    <a:pt x="3200" y="8293"/>
                  </a:cubicBezTo>
                  <a:cubicBezTo>
                    <a:pt x="4800" y="7136"/>
                    <a:pt x="7200" y="6171"/>
                    <a:pt x="9600" y="5979"/>
                  </a:cubicBezTo>
                  <a:cubicBezTo>
                    <a:pt x="9600" y="5207"/>
                    <a:pt x="9600" y="5207"/>
                    <a:pt x="9600" y="5207"/>
                  </a:cubicBezTo>
                  <a:cubicBezTo>
                    <a:pt x="7733" y="5207"/>
                    <a:pt x="7733" y="5207"/>
                    <a:pt x="7733" y="5207"/>
                  </a:cubicBezTo>
                  <a:cubicBezTo>
                    <a:pt x="7733" y="4050"/>
                    <a:pt x="7733" y="4050"/>
                    <a:pt x="7733" y="4050"/>
                  </a:cubicBezTo>
                  <a:cubicBezTo>
                    <a:pt x="7733" y="4050"/>
                    <a:pt x="7733" y="4050"/>
                    <a:pt x="7467" y="4050"/>
                  </a:cubicBezTo>
                  <a:cubicBezTo>
                    <a:pt x="6667" y="3664"/>
                    <a:pt x="5867" y="2893"/>
                    <a:pt x="5867" y="2314"/>
                  </a:cubicBezTo>
                  <a:cubicBezTo>
                    <a:pt x="5867" y="1543"/>
                    <a:pt x="6667" y="964"/>
                    <a:pt x="7467" y="579"/>
                  </a:cubicBezTo>
                  <a:cubicBezTo>
                    <a:pt x="8533" y="193"/>
                    <a:pt x="9600" y="0"/>
                    <a:pt x="10933" y="0"/>
                  </a:cubicBezTo>
                  <a:cubicBezTo>
                    <a:pt x="12000" y="0"/>
                    <a:pt x="13333" y="193"/>
                    <a:pt x="14133" y="579"/>
                  </a:cubicBezTo>
                  <a:cubicBezTo>
                    <a:pt x="15200" y="964"/>
                    <a:pt x="15733" y="1543"/>
                    <a:pt x="15733" y="2314"/>
                  </a:cubicBezTo>
                  <a:cubicBezTo>
                    <a:pt x="15733" y="2893"/>
                    <a:pt x="15200" y="3664"/>
                    <a:pt x="14133" y="4050"/>
                  </a:cubicBezTo>
                  <a:cubicBezTo>
                    <a:pt x="14133" y="4050"/>
                    <a:pt x="13867" y="4050"/>
                    <a:pt x="13867" y="4050"/>
                  </a:cubicBezTo>
                  <a:cubicBezTo>
                    <a:pt x="13867" y="5207"/>
                    <a:pt x="13867" y="5207"/>
                    <a:pt x="13867" y="5207"/>
                  </a:cubicBezTo>
                  <a:cubicBezTo>
                    <a:pt x="12000" y="5207"/>
                    <a:pt x="12000" y="5207"/>
                    <a:pt x="12000" y="5207"/>
                  </a:cubicBezTo>
                  <a:cubicBezTo>
                    <a:pt x="12000" y="5979"/>
                    <a:pt x="12000" y="5979"/>
                    <a:pt x="12000" y="5979"/>
                  </a:cubicBezTo>
                  <a:close/>
                  <a:moveTo>
                    <a:pt x="7733" y="2893"/>
                  </a:moveTo>
                  <a:cubicBezTo>
                    <a:pt x="7733" y="2700"/>
                    <a:pt x="7733" y="2700"/>
                    <a:pt x="7733" y="2700"/>
                  </a:cubicBezTo>
                  <a:cubicBezTo>
                    <a:pt x="13867" y="2700"/>
                    <a:pt x="13867" y="2700"/>
                    <a:pt x="13867" y="2700"/>
                  </a:cubicBezTo>
                  <a:cubicBezTo>
                    <a:pt x="13867" y="2893"/>
                    <a:pt x="13867" y="2893"/>
                    <a:pt x="13867" y="2893"/>
                  </a:cubicBezTo>
                  <a:cubicBezTo>
                    <a:pt x="14133" y="2700"/>
                    <a:pt x="14133" y="2507"/>
                    <a:pt x="14133" y="2314"/>
                  </a:cubicBezTo>
                  <a:cubicBezTo>
                    <a:pt x="14133" y="1929"/>
                    <a:pt x="13867" y="1736"/>
                    <a:pt x="13333" y="1543"/>
                  </a:cubicBezTo>
                  <a:cubicBezTo>
                    <a:pt x="12800" y="1157"/>
                    <a:pt x="11733" y="964"/>
                    <a:pt x="10933" y="964"/>
                  </a:cubicBezTo>
                  <a:cubicBezTo>
                    <a:pt x="9867" y="964"/>
                    <a:pt x="8800" y="1157"/>
                    <a:pt x="8267" y="1543"/>
                  </a:cubicBezTo>
                  <a:cubicBezTo>
                    <a:pt x="7733" y="1736"/>
                    <a:pt x="7467" y="1929"/>
                    <a:pt x="7467" y="2314"/>
                  </a:cubicBezTo>
                  <a:cubicBezTo>
                    <a:pt x="7467" y="2507"/>
                    <a:pt x="7467" y="2700"/>
                    <a:pt x="7733" y="2893"/>
                  </a:cubicBezTo>
                  <a:close/>
                  <a:moveTo>
                    <a:pt x="5333" y="10221"/>
                  </a:moveTo>
                  <a:cubicBezTo>
                    <a:pt x="6667" y="11186"/>
                    <a:pt x="6667" y="11186"/>
                    <a:pt x="6667" y="11186"/>
                  </a:cubicBezTo>
                  <a:cubicBezTo>
                    <a:pt x="7200" y="10800"/>
                    <a:pt x="7200" y="10800"/>
                    <a:pt x="7200" y="10800"/>
                  </a:cubicBezTo>
                  <a:cubicBezTo>
                    <a:pt x="5867" y="9836"/>
                    <a:pt x="5867" y="9836"/>
                    <a:pt x="5867" y="9836"/>
                  </a:cubicBezTo>
                  <a:cubicBezTo>
                    <a:pt x="5333" y="10221"/>
                    <a:pt x="5333" y="10221"/>
                    <a:pt x="5333" y="10221"/>
                  </a:cubicBezTo>
                  <a:close/>
                  <a:moveTo>
                    <a:pt x="5867" y="17743"/>
                  </a:moveTo>
                  <a:cubicBezTo>
                    <a:pt x="7200" y="16779"/>
                    <a:pt x="7200" y="16779"/>
                    <a:pt x="7200" y="16779"/>
                  </a:cubicBezTo>
                  <a:cubicBezTo>
                    <a:pt x="6667" y="16393"/>
                    <a:pt x="6667" y="16393"/>
                    <a:pt x="6667" y="16393"/>
                  </a:cubicBezTo>
                  <a:cubicBezTo>
                    <a:pt x="5333" y="17357"/>
                    <a:pt x="5333" y="17357"/>
                    <a:pt x="5333" y="17357"/>
                  </a:cubicBezTo>
                  <a:cubicBezTo>
                    <a:pt x="5867" y="17743"/>
                    <a:pt x="5867" y="17743"/>
                    <a:pt x="5867" y="17743"/>
                  </a:cubicBezTo>
                  <a:close/>
                  <a:moveTo>
                    <a:pt x="16267" y="17357"/>
                  </a:moveTo>
                  <a:cubicBezTo>
                    <a:pt x="14933" y="16393"/>
                    <a:pt x="14933" y="16393"/>
                    <a:pt x="14933" y="16393"/>
                  </a:cubicBezTo>
                  <a:cubicBezTo>
                    <a:pt x="14400" y="16779"/>
                    <a:pt x="14400" y="16779"/>
                    <a:pt x="14400" y="16779"/>
                  </a:cubicBezTo>
                  <a:cubicBezTo>
                    <a:pt x="15733" y="17743"/>
                    <a:pt x="15733" y="17743"/>
                    <a:pt x="15733" y="17743"/>
                  </a:cubicBezTo>
                  <a:cubicBezTo>
                    <a:pt x="16267" y="17357"/>
                    <a:pt x="16267" y="17357"/>
                    <a:pt x="16267" y="17357"/>
                  </a:cubicBezTo>
                  <a:close/>
                  <a:moveTo>
                    <a:pt x="18133" y="13500"/>
                  </a:moveTo>
                  <a:cubicBezTo>
                    <a:pt x="16267" y="13500"/>
                    <a:pt x="16267" y="13500"/>
                    <a:pt x="16267" y="13500"/>
                  </a:cubicBezTo>
                  <a:cubicBezTo>
                    <a:pt x="16267" y="14079"/>
                    <a:pt x="16267" y="14079"/>
                    <a:pt x="16267" y="14079"/>
                  </a:cubicBezTo>
                  <a:cubicBezTo>
                    <a:pt x="18133" y="14079"/>
                    <a:pt x="18133" y="14079"/>
                    <a:pt x="18133" y="14079"/>
                  </a:cubicBezTo>
                  <a:cubicBezTo>
                    <a:pt x="18133" y="13500"/>
                    <a:pt x="18133" y="13500"/>
                    <a:pt x="18133" y="13500"/>
                  </a:cubicBezTo>
                  <a:close/>
                  <a:moveTo>
                    <a:pt x="11200" y="19093"/>
                  </a:moveTo>
                  <a:cubicBezTo>
                    <a:pt x="11200" y="17743"/>
                    <a:pt x="11200" y="17743"/>
                    <a:pt x="11200" y="17743"/>
                  </a:cubicBezTo>
                  <a:cubicBezTo>
                    <a:pt x="10400" y="17743"/>
                    <a:pt x="10400" y="17743"/>
                    <a:pt x="10400" y="17743"/>
                  </a:cubicBezTo>
                  <a:cubicBezTo>
                    <a:pt x="10400" y="19093"/>
                    <a:pt x="10400" y="19093"/>
                    <a:pt x="10400" y="19093"/>
                  </a:cubicBezTo>
                  <a:cubicBezTo>
                    <a:pt x="11200" y="19093"/>
                    <a:pt x="11200" y="19093"/>
                    <a:pt x="11200" y="19093"/>
                  </a:cubicBezTo>
                  <a:close/>
                  <a:moveTo>
                    <a:pt x="3467" y="14079"/>
                  </a:moveTo>
                  <a:cubicBezTo>
                    <a:pt x="5333" y="14079"/>
                    <a:pt x="5333" y="14079"/>
                    <a:pt x="5333" y="14079"/>
                  </a:cubicBezTo>
                  <a:cubicBezTo>
                    <a:pt x="5333" y="13500"/>
                    <a:pt x="5333" y="13500"/>
                    <a:pt x="5333" y="13500"/>
                  </a:cubicBezTo>
                  <a:cubicBezTo>
                    <a:pt x="3467" y="13500"/>
                    <a:pt x="3467" y="13500"/>
                    <a:pt x="3467" y="13500"/>
                  </a:cubicBezTo>
                  <a:cubicBezTo>
                    <a:pt x="3467" y="14079"/>
                    <a:pt x="3467" y="14079"/>
                    <a:pt x="3467" y="14079"/>
                  </a:cubicBezTo>
                  <a:close/>
                  <a:moveTo>
                    <a:pt x="10400" y="8486"/>
                  </a:moveTo>
                  <a:cubicBezTo>
                    <a:pt x="10400" y="9836"/>
                    <a:pt x="10400" y="9836"/>
                    <a:pt x="10400" y="9836"/>
                  </a:cubicBezTo>
                  <a:cubicBezTo>
                    <a:pt x="11200" y="9836"/>
                    <a:pt x="11200" y="9836"/>
                    <a:pt x="11200" y="9836"/>
                  </a:cubicBezTo>
                  <a:cubicBezTo>
                    <a:pt x="11200" y="8486"/>
                    <a:pt x="11200" y="8486"/>
                    <a:pt x="11200" y="8486"/>
                  </a:cubicBezTo>
                  <a:cubicBezTo>
                    <a:pt x="10400" y="8486"/>
                    <a:pt x="10400" y="8486"/>
                    <a:pt x="10400" y="8486"/>
                  </a:cubicBezTo>
                  <a:close/>
                  <a:moveTo>
                    <a:pt x="12267" y="13500"/>
                  </a:moveTo>
                  <a:cubicBezTo>
                    <a:pt x="12000" y="13307"/>
                    <a:pt x="12000" y="13307"/>
                    <a:pt x="12000" y="13114"/>
                  </a:cubicBezTo>
                  <a:cubicBezTo>
                    <a:pt x="13067" y="12150"/>
                    <a:pt x="14133" y="10993"/>
                    <a:pt x="15200" y="9836"/>
                  </a:cubicBezTo>
                  <a:cubicBezTo>
                    <a:pt x="14933" y="9643"/>
                    <a:pt x="14667" y="9450"/>
                    <a:pt x="14400" y="9450"/>
                  </a:cubicBezTo>
                  <a:cubicBezTo>
                    <a:pt x="13067" y="10414"/>
                    <a:pt x="12000" y="11571"/>
                    <a:pt x="10933" y="12921"/>
                  </a:cubicBezTo>
                  <a:cubicBezTo>
                    <a:pt x="10667" y="12729"/>
                    <a:pt x="10400" y="12729"/>
                    <a:pt x="10133" y="12921"/>
                  </a:cubicBezTo>
                  <a:cubicBezTo>
                    <a:pt x="9333" y="13114"/>
                    <a:pt x="8800" y="13886"/>
                    <a:pt x="9333" y="14464"/>
                  </a:cubicBezTo>
                  <a:cubicBezTo>
                    <a:pt x="9600" y="15043"/>
                    <a:pt x="10667" y="15236"/>
                    <a:pt x="11467" y="15043"/>
                  </a:cubicBezTo>
                  <a:cubicBezTo>
                    <a:pt x="11467" y="15043"/>
                    <a:pt x="11467" y="14850"/>
                    <a:pt x="11733" y="14850"/>
                  </a:cubicBezTo>
                  <a:cubicBezTo>
                    <a:pt x="12800" y="15236"/>
                    <a:pt x="14133" y="15621"/>
                    <a:pt x="15467" y="15814"/>
                  </a:cubicBezTo>
                  <a:cubicBezTo>
                    <a:pt x="15467" y="15429"/>
                    <a:pt x="15733" y="15236"/>
                    <a:pt x="15733" y="15043"/>
                  </a:cubicBezTo>
                  <a:cubicBezTo>
                    <a:pt x="14667" y="14657"/>
                    <a:pt x="13600" y="14271"/>
                    <a:pt x="12267" y="14079"/>
                  </a:cubicBezTo>
                  <a:cubicBezTo>
                    <a:pt x="12267" y="13886"/>
                    <a:pt x="12267" y="13693"/>
                    <a:pt x="12267" y="13500"/>
                  </a:cubicBezTo>
                  <a:close/>
                  <a:moveTo>
                    <a:pt x="16267" y="9836"/>
                  </a:moveTo>
                  <a:cubicBezTo>
                    <a:pt x="14933" y="8679"/>
                    <a:pt x="13067" y="8100"/>
                    <a:pt x="10933" y="8100"/>
                  </a:cubicBezTo>
                  <a:cubicBezTo>
                    <a:pt x="8533" y="8100"/>
                    <a:pt x="6667" y="8679"/>
                    <a:pt x="5333" y="9836"/>
                  </a:cubicBezTo>
                  <a:cubicBezTo>
                    <a:pt x="3733" y="10800"/>
                    <a:pt x="2933" y="12150"/>
                    <a:pt x="2933" y="13886"/>
                  </a:cubicBezTo>
                  <a:cubicBezTo>
                    <a:pt x="2933" y="15429"/>
                    <a:pt x="3733" y="16779"/>
                    <a:pt x="5333" y="17743"/>
                  </a:cubicBezTo>
                  <a:cubicBezTo>
                    <a:pt x="6667" y="18900"/>
                    <a:pt x="8533" y="19479"/>
                    <a:pt x="10933" y="19479"/>
                  </a:cubicBezTo>
                  <a:cubicBezTo>
                    <a:pt x="13067" y="19479"/>
                    <a:pt x="14933" y="18900"/>
                    <a:pt x="16267" y="17743"/>
                  </a:cubicBezTo>
                  <a:cubicBezTo>
                    <a:pt x="17867" y="16779"/>
                    <a:pt x="18667" y="15429"/>
                    <a:pt x="18667" y="13886"/>
                  </a:cubicBezTo>
                  <a:cubicBezTo>
                    <a:pt x="18667" y="12150"/>
                    <a:pt x="17867" y="10800"/>
                    <a:pt x="16267" y="9836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97" name="Freeform 148"/>
            <p:cNvSpPr/>
            <p:nvPr/>
          </p:nvSpPr>
          <p:spPr>
            <a:xfrm>
              <a:off x="3398568" y="1775599"/>
              <a:ext cx="173995" cy="195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238" fill="norm" stroke="1" extrusionOk="0">
                  <a:moveTo>
                    <a:pt x="3435" y="1820"/>
                  </a:moveTo>
                  <a:cubicBezTo>
                    <a:pt x="5398" y="313"/>
                    <a:pt x="7923" y="-189"/>
                    <a:pt x="10448" y="62"/>
                  </a:cubicBezTo>
                  <a:cubicBezTo>
                    <a:pt x="12692" y="313"/>
                    <a:pt x="14936" y="1318"/>
                    <a:pt x="16339" y="3076"/>
                  </a:cubicBezTo>
                  <a:cubicBezTo>
                    <a:pt x="18022" y="5085"/>
                    <a:pt x="18583" y="7095"/>
                    <a:pt x="18302" y="9355"/>
                  </a:cubicBezTo>
                  <a:cubicBezTo>
                    <a:pt x="18022" y="10862"/>
                    <a:pt x="17461" y="12369"/>
                    <a:pt x="16058" y="13625"/>
                  </a:cubicBezTo>
                  <a:cubicBezTo>
                    <a:pt x="16619" y="13876"/>
                    <a:pt x="17180" y="14127"/>
                    <a:pt x="17741" y="14630"/>
                  </a:cubicBezTo>
                  <a:cubicBezTo>
                    <a:pt x="20546" y="17895"/>
                    <a:pt x="20546" y="17895"/>
                    <a:pt x="20546" y="17895"/>
                  </a:cubicBezTo>
                  <a:cubicBezTo>
                    <a:pt x="21388" y="18899"/>
                    <a:pt x="21107" y="20155"/>
                    <a:pt x="20266" y="20909"/>
                  </a:cubicBezTo>
                  <a:cubicBezTo>
                    <a:pt x="20266" y="20909"/>
                    <a:pt x="20266" y="20909"/>
                    <a:pt x="20266" y="20909"/>
                  </a:cubicBezTo>
                  <a:cubicBezTo>
                    <a:pt x="19144" y="21411"/>
                    <a:pt x="17741" y="21411"/>
                    <a:pt x="17180" y="20406"/>
                  </a:cubicBezTo>
                  <a:cubicBezTo>
                    <a:pt x="14094" y="16890"/>
                    <a:pt x="14094" y="16890"/>
                    <a:pt x="14094" y="16890"/>
                  </a:cubicBezTo>
                  <a:cubicBezTo>
                    <a:pt x="13814" y="16639"/>
                    <a:pt x="13533" y="16137"/>
                    <a:pt x="13533" y="15634"/>
                  </a:cubicBezTo>
                  <a:cubicBezTo>
                    <a:pt x="11850" y="16388"/>
                    <a:pt x="9887" y="16639"/>
                    <a:pt x="8204" y="16388"/>
                  </a:cubicBezTo>
                  <a:cubicBezTo>
                    <a:pt x="5679" y="16137"/>
                    <a:pt x="3435" y="15132"/>
                    <a:pt x="2032" y="13374"/>
                  </a:cubicBezTo>
                  <a:cubicBezTo>
                    <a:pt x="349" y="11616"/>
                    <a:pt x="-212" y="9355"/>
                    <a:pt x="69" y="7346"/>
                  </a:cubicBezTo>
                  <a:cubicBezTo>
                    <a:pt x="349" y="5085"/>
                    <a:pt x="1471" y="3076"/>
                    <a:pt x="3435" y="1820"/>
                  </a:cubicBezTo>
                  <a:close/>
                  <a:moveTo>
                    <a:pt x="8204" y="12118"/>
                  </a:moveTo>
                  <a:cubicBezTo>
                    <a:pt x="10448" y="12118"/>
                    <a:pt x="10448" y="12118"/>
                    <a:pt x="10448" y="12118"/>
                  </a:cubicBezTo>
                  <a:cubicBezTo>
                    <a:pt x="10448" y="9858"/>
                    <a:pt x="10448" y="9858"/>
                    <a:pt x="10448" y="9858"/>
                  </a:cubicBezTo>
                  <a:cubicBezTo>
                    <a:pt x="12972" y="9858"/>
                    <a:pt x="12972" y="9858"/>
                    <a:pt x="12972" y="9858"/>
                  </a:cubicBezTo>
                  <a:cubicBezTo>
                    <a:pt x="12972" y="7848"/>
                    <a:pt x="12972" y="7848"/>
                    <a:pt x="12972" y="7848"/>
                  </a:cubicBezTo>
                  <a:cubicBezTo>
                    <a:pt x="10448" y="7848"/>
                    <a:pt x="10448" y="7848"/>
                    <a:pt x="10448" y="7848"/>
                  </a:cubicBezTo>
                  <a:cubicBezTo>
                    <a:pt x="10448" y="5588"/>
                    <a:pt x="10448" y="5588"/>
                    <a:pt x="10448" y="5588"/>
                  </a:cubicBezTo>
                  <a:cubicBezTo>
                    <a:pt x="8204" y="5588"/>
                    <a:pt x="8204" y="5588"/>
                    <a:pt x="8204" y="5588"/>
                  </a:cubicBezTo>
                  <a:cubicBezTo>
                    <a:pt x="8204" y="7848"/>
                    <a:pt x="8204" y="7848"/>
                    <a:pt x="8204" y="7848"/>
                  </a:cubicBezTo>
                  <a:cubicBezTo>
                    <a:pt x="5679" y="7848"/>
                    <a:pt x="5679" y="7848"/>
                    <a:pt x="5679" y="7848"/>
                  </a:cubicBezTo>
                  <a:cubicBezTo>
                    <a:pt x="5679" y="9858"/>
                    <a:pt x="5679" y="9858"/>
                    <a:pt x="5679" y="9858"/>
                  </a:cubicBezTo>
                  <a:cubicBezTo>
                    <a:pt x="8204" y="9858"/>
                    <a:pt x="8204" y="9858"/>
                    <a:pt x="8204" y="9858"/>
                  </a:cubicBezTo>
                  <a:cubicBezTo>
                    <a:pt x="8204" y="12118"/>
                    <a:pt x="8204" y="12118"/>
                    <a:pt x="8204" y="12118"/>
                  </a:cubicBezTo>
                  <a:close/>
                  <a:moveTo>
                    <a:pt x="4837" y="8853"/>
                  </a:moveTo>
                  <a:cubicBezTo>
                    <a:pt x="5959" y="6341"/>
                    <a:pt x="8484" y="5085"/>
                    <a:pt x="11850" y="4583"/>
                  </a:cubicBezTo>
                  <a:cubicBezTo>
                    <a:pt x="8484" y="2574"/>
                    <a:pt x="4276" y="5337"/>
                    <a:pt x="4837" y="8853"/>
                  </a:cubicBezTo>
                  <a:close/>
                  <a:moveTo>
                    <a:pt x="9887" y="2825"/>
                  </a:moveTo>
                  <a:cubicBezTo>
                    <a:pt x="8484" y="2574"/>
                    <a:pt x="6801" y="3076"/>
                    <a:pt x="5398" y="3830"/>
                  </a:cubicBezTo>
                  <a:cubicBezTo>
                    <a:pt x="3996" y="4834"/>
                    <a:pt x="3435" y="6090"/>
                    <a:pt x="3154" y="7597"/>
                  </a:cubicBezTo>
                  <a:cubicBezTo>
                    <a:pt x="2874" y="9104"/>
                    <a:pt x="3435" y="10360"/>
                    <a:pt x="4276" y="11616"/>
                  </a:cubicBezTo>
                  <a:cubicBezTo>
                    <a:pt x="5398" y="12871"/>
                    <a:pt x="6801" y="13625"/>
                    <a:pt x="8484" y="13625"/>
                  </a:cubicBezTo>
                  <a:cubicBezTo>
                    <a:pt x="9887" y="13876"/>
                    <a:pt x="11570" y="13625"/>
                    <a:pt x="12972" y="12620"/>
                  </a:cubicBezTo>
                  <a:cubicBezTo>
                    <a:pt x="14375" y="11616"/>
                    <a:pt x="15217" y="10360"/>
                    <a:pt x="15217" y="8853"/>
                  </a:cubicBezTo>
                  <a:cubicBezTo>
                    <a:pt x="15497" y="7597"/>
                    <a:pt x="14936" y="6090"/>
                    <a:pt x="14094" y="4834"/>
                  </a:cubicBezTo>
                  <a:cubicBezTo>
                    <a:pt x="12972" y="3578"/>
                    <a:pt x="11570" y="3076"/>
                    <a:pt x="9887" y="2825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98" name="Freeform 149"/>
            <p:cNvSpPr/>
            <p:nvPr/>
          </p:nvSpPr>
          <p:spPr>
            <a:xfrm>
              <a:off x="93201" y="1054074"/>
              <a:ext cx="224737" cy="224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53" y="3118"/>
                  </a:moveTo>
                  <a:cubicBezTo>
                    <a:pt x="12247" y="3118"/>
                    <a:pt x="12247" y="3118"/>
                    <a:pt x="12247" y="3118"/>
                  </a:cubicBezTo>
                  <a:cubicBezTo>
                    <a:pt x="10689" y="0"/>
                    <a:pt x="10689" y="0"/>
                    <a:pt x="10689" y="0"/>
                  </a:cubicBezTo>
                  <a:cubicBezTo>
                    <a:pt x="9353" y="3118"/>
                    <a:pt x="9353" y="3118"/>
                    <a:pt x="9353" y="3118"/>
                  </a:cubicBezTo>
                  <a:close/>
                  <a:moveTo>
                    <a:pt x="10911" y="4008"/>
                  </a:moveTo>
                  <a:cubicBezTo>
                    <a:pt x="14474" y="4008"/>
                    <a:pt x="17592" y="6903"/>
                    <a:pt x="17592" y="10689"/>
                  </a:cubicBezTo>
                  <a:cubicBezTo>
                    <a:pt x="17592" y="14474"/>
                    <a:pt x="14474" y="17592"/>
                    <a:pt x="10911" y="17592"/>
                  </a:cubicBezTo>
                  <a:cubicBezTo>
                    <a:pt x="7126" y="17592"/>
                    <a:pt x="4008" y="14474"/>
                    <a:pt x="4008" y="10689"/>
                  </a:cubicBezTo>
                  <a:cubicBezTo>
                    <a:pt x="4008" y="6903"/>
                    <a:pt x="7126" y="4008"/>
                    <a:pt x="10911" y="4008"/>
                  </a:cubicBezTo>
                  <a:close/>
                  <a:moveTo>
                    <a:pt x="13361" y="3340"/>
                  </a:moveTo>
                  <a:cubicBezTo>
                    <a:pt x="15810" y="4899"/>
                    <a:pt x="15810" y="4899"/>
                    <a:pt x="15810" y="4899"/>
                  </a:cubicBezTo>
                  <a:cubicBezTo>
                    <a:pt x="16256" y="1336"/>
                    <a:pt x="16256" y="1336"/>
                    <a:pt x="16256" y="1336"/>
                  </a:cubicBezTo>
                  <a:cubicBezTo>
                    <a:pt x="13361" y="3340"/>
                    <a:pt x="13361" y="3340"/>
                    <a:pt x="13361" y="3340"/>
                  </a:cubicBezTo>
                  <a:close/>
                  <a:moveTo>
                    <a:pt x="16701" y="5567"/>
                  </a:moveTo>
                  <a:cubicBezTo>
                    <a:pt x="18037" y="8016"/>
                    <a:pt x="18037" y="8016"/>
                    <a:pt x="18037" y="8016"/>
                  </a:cubicBezTo>
                  <a:cubicBezTo>
                    <a:pt x="20264" y="5344"/>
                    <a:pt x="20264" y="5344"/>
                    <a:pt x="20264" y="5344"/>
                  </a:cubicBezTo>
                  <a:cubicBezTo>
                    <a:pt x="16701" y="5567"/>
                    <a:pt x="16701" y="5567"/>
                    <a:pt x="16701" y="5567"/>
                  </a:cubicBezTo>
                  <a:close/>
                  <a:moveTo>
                    <a:pt x="18482" y="9353"/>
                  </a:moveTo>
                  <a:cubicBezTo>
                    <a:pt x="18482" y="12025"/>
                    <a:pt x="18482" y="12025"/>
                    <a:pt x="18482" y="12025"/>
                  </a:cubicBezTo>
                  <a:cubicBezTo>
                    <a:pt x="21600" y="10689"/>
                    <a:pt x="21600" y="10689"/>
                    <a:pt x="21600" y="10689"/>
                  </a:cubicBezTo>
                  <a:cubicBezTo>
                    <a:pt x="18482" y="9353"/>
                    <a:pt x="18482" y="9353"/>
                    <a:pt x="18482" y="9353"/>
                  </a:cubicBezTo>
                  <a:close/>
                  <a:moveTo>
                    <a:pt x="18260" y="13361"/>
                  </a:moveTo>
                  <a:cubicBezTo>
                    <a:pt x="16701" y="15810"/>
                    <a:pt x="16701" y="15810"/>
                    <a:pt x="16701" y="15810"/>
                  </a:cubicBezTo>
                  <a:cubicBezTo>
                    <a:pt x="20264" y="16033"/>
                    <a:pt x="20264" y="16033"/>
                    <a:pt x="20264" y="16033"/>
                  </a:cubicBezTo>
                  <a:cubicBezTo>
                    <a:pt x="18260" y="13361"/>
                    <a:pt x="18260" y="13361"/>
                    <a:pt x="18260" y="13361"/>
                  </a:cubicBezTo>
                  <a:close/>
                  <a:moveTo>
                    <a:pt x="16033" y="16701"/>
                  </a:moveTo>
                  <a:cubicBezTo>
                    <a:pt x="13584" y="18037"/>
                    <a:pt x="13584" y="18037"/>
                    <a:pt x="13584" y="18037"/>
                  </a:cubicBezTo>
                  <a:cubicBezTo>
                    <a:pt x="16256" y="20041"/>
                    <a:pt x="16256" y="20041"/>
                    <a:pt x="16256" y="20041"/>
                  </a:cubicBezTo>
                  <a:cubicBezTo>
                    <a:pt x="16033" y="16701"/>
                    <a:pt x="16033" y="16701"/>
                    <a:pt x="16033" y="16701"/>
                  </a:cubicBezTo>
                  <a:close/>
                  <a:moveTo>
                    <a:pt x="12247" y="18482"/>
                  </a:moveTo>
                  <a:cubicBezTo>
                    <a:pt x="9575" y="18482"/>
                    <a:pt x="9575" y="18482"/>
                    <a:pt x="9575" y="18482"/>
                  </a:cubicBezTo>
                  <a:cubicBezTo>
                    <a:pt x="10911" y="21600"/>
                    <a:pt x="10911" y="21600"/>
                    <a:pt x="10911" y="21600"/>
                  </a:cubicBezTo>
                  <a:cubicBezTo>
                    <a:pt x="12247" y="18482"/>
                    <a:pt x="12247" y="18482"/>
                    <a:pt x="12247" y="18482"/>
                  </a:cubicBezTo>
                  <a:close/>
                  <a:moveTo>
                    <a:pt x="8239" y="18037"/>
                  </a:moveTo>
                  <a:cubicBezTo>
                    <a:pt x="5790" y="16701"/>
                    <a:pt x="5790" y="16701"/>
                    <a:pt x="5790" y="16701"/>
                  </a:cubicBezTo>
                  <a:cubicBezTo>
                    <a:pt x="5567" y="20264"/>
                    <a:pt x="5567" y="20264"/>
                    <a:pt x="5567" y="20264"/>
                  </a:cubicBezTo>
                  <a:cubicBezTo>
                    <a:pt x="8239" y="18037"/>
                    <a:pt x="8239" y="18037"/>
                    <a:pt x="8239" y="18037"/>
                  </a:cubicBezTo>
                  <a:close/>
                  <a:moveTo>
                    <a:pt x="4899" y="15810"/>
                  </a:moveTo>
                  <a:cubicBezTo>
                    <a:pt x="3563" y="13361"/>
                    <a:pt x="3563" y="13361"/>
                    <a:pt x="3563" y="13361"/>
                  </a:cubicBezTo>
                  <a:cubicBezTo>
                    <a:pt x="1559" y="16256"/>
                    <a:pt x="1559" y="16256"/>
                    <a:pt x="1559" y="16256"/>
                  </a:cubicBezTo>
                  <a:cubicBezTo>
                    <a:pt x="4899" y="15810"/>
                    <a:pt x="4899" y="15810"/>
                    <a:pt x="4899" y="15810"/>
                  </a:cubicBezTo>
                  <a:close/>
                  <a:moveTo>
                    <a:pt x="3118" y="12247"/>
                  </a:moveTo>
                  <a:cubicBezTo>
                    <a:pt x="3118" y="9353"/>
                    <a:pt x="3118" y="9353"/>
                    <a:pt x="3118" y="9353"/>
                  </a:cubicBezTo>
                  <a:cubicBezTo>
                    <a:pt x="0" y="10911"/>
                    <a:pt x="0" y="10911"/>
                    <a:pt x="0" y="10911"/>
                  </a:cubicBezTo>
                  <a:cubicBezTo>
                    <a:pt x="3118" y="12247"/>
                    <a:pt x="3118" y="12247"/>
                    <a:pt x="3118" y="12247"/>
                  </a:cubicBezTo>
                  <a:close/>
                  <a:moveTo>
                    <a:pt x="3340" y="8239"/>
                  </a:moveTo>
                  <a:cubicBezTo>
                    <a:pt x="4899" y="5790"/>
                    <a:pt x="4899" y="5790"/>
                    <a:pt x="4899" y="5790"/>
                  </a:cubicBezTo>
                  <a:cubicBezTo>
                    <a:pt x="1336" y="5344"/>
                    <a:pt x="1336" y="5344"/>
                    <a:pt x="1336" y="5344"/>
                  </a:cubicBezTo>
                  <a:cubicBezTo>
                    <a:pt x="3340" y="8239"/>
                    <a:pt x="3340" y="8239"/>
                    <a:pt x="3340" y="8239"/>
                  </a:cubicBezTo>
                  <a:close/>
                  <a:moveTo>
                    <a:pt x="5790" y="4899"/>
                  </a:moveTo>
                  <a:cubicBezTo>
                    <a:pt x="8239" y="3563"/>
                    <a:pt x="8239" y="3563"/>
                    <a:pt x="8239" y="3563"/>
                  </a:cubicBezTo>
                  <a:cubicBezTo>
                    <a:pt x="5344" y="1336"/>
                    <a:pt x="5344" y="1336"/>
                    <a:pt x="5344" y="1336"/>
                  </a:cubicBezTo>
                  <a:lnTo>
                    <a:pt x="5790" y="4899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99" name="Freeform 150"/>
            <p:cNvSpPr/>
            <p:nvPr/>
          </p:nvSpPr>
          <p:spPr>
            <a:xfrm>
              <a:off x="1102773" y="84890"/>
              <a:ext cx="183877" cy="22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fill="norm" stroke="1" extrusionOk="0">
                  <a:moveTo>
                    <a:pt x="9843" y="5789"/>
                  </a:moveTo>
                  <a:cubicBezTo>
                    <a:pt x="9023" y="3785"/>
                    <a:pt x="8203" y="1558"/>
                    <a:pt x="10937" y="0"/>
                  </a:cubicBezTo>
                  <a:cubicBezTo>
                    <a:pt x="12577" y="890"/>
                    <a:pt x="12577" y="890"/>
                    <a:pt x="12577" y="890"/>
                  </a:cubicBezTo>
                  <a:cubicBezTo>
                    <a:pt x="10390" y="2226"/>
                    <a:pt x="10663" y="4231"/>
                    <a:pt x="11210" y="5789"/>
                  </a:cubicBezTo>
                  <a:cubicBezTo>
                    <a:pt x="10937" y="5789"/>
                    <a:pt x="10937" y="5789"/>
                    <a:pt x="10663" y="5789"/>
                  </a:cubicBezTo>
                  <a:cubicBezTo>
                    <a:pt x="10390" y="5789"/>
                    <a:pt x="10116" y="5789"/>
                    <a:pt x="9843" y="5789"/>
                  </a:cubicBezTo>
                  <a:close/>
                  <a:moveTo>
                    <a:pt x="10390" y="14697"/>
                  </a:moveTo>
                  <a:cubicBezTo>
                    <a:pt x="10390" y="14697"/>
                    <a:pt x="10390" y="12915"/>
                    <a:pt x="9296" y="12692"/>
                  </a:cubicBezTo>
                  <a:cubicBezTo>
                    <a:pt x="8203" y="12692"/>
                    <a:pt x="7656" y="13583"/>
                    <a:pt x="7929" y="14029"/>
                  </a:cubicBezTo>
                  <a:cubicBezTo>
                    <a:pt x="8203" y="14474"/>
                    <a:pt x="10390" y="14697"/>
                    <a:pt x="10390" y="14697"/>
                  </a:cubicBezTo>
                  <a:close/>
                  <a:moveTo>
                    <a:pt x="11210" y="14697"/>
                  </a:moveTo>
                  <a:cubicBezTo>
                    <a:pt x="11210" y="14697"/>
                    <a:pt x="11484" y="12915"/>
                    <a:pt x="12577" y="12692"/>
                  </a:cubicBezTo>
                  <a:cubicBezTo>
                    <a:pt x="13671" y="12692"/>
                    <a:pt x="14218" y="13583"/>
                    <a:pt x="13671" y="14029"/>
                  </a:cubicBezTo>
                  <a:cubicBezTo>
                    <a:pt x="13397" y="14474"/>
                    <a:pt x="11210" y="14697"/>
                    <a:pt x="11210" y="14697"/>
                  </a:cubicBezTo>
                  <a:close/>
                  <a:moveTo>
                    <a:pt x="10937" y="20709"/>
                  </a:moveTo>
                  <a:cubicBezTo>
                    <a:pt x="9023" y="21377"/>
                    <a:pt x="7929" y="21377"/>
                    <a:pt x="6835" y="21154"/>
                  </a:cubicBezTo>
                  <a:cubicBezTo>
                    <a:pt x="5742" y="20932"/>
                    <a:pt x="5195" y="20486"/>
                    <a:pt x="4375" y="19596"/>
                  </a:cubicBezTo>
                  <a:cubicBezTo>
                    <a:pt x="3828" y="18928"/>
                    <a:pt x="3281" y="18259"/>
                    <a:pt x="2734" y="17814"/>
                  </a:cubicBezTo>
                  <a:cubicBezTo>
                    <a:pt x="2187" y="17146"/>
                    <a:pt x="1914" y="16478"/>
                    <a:pt x="1367" y="15810"/>
                  </a:cubicBezTo>
                  <a:cubicBezTo>
                    <a:pt x="820" y="14697"/>
                    <a:pt x="0" y="13361"/>
                    <a:pt x="0" y="12024"/>
                  </a:cubicBezTo>
                  <a:cubicBezTo>
                    <a:pt x="0" y="10466"/>
                    <a:pt x="273" y="9130"/>
                    <a:pt x="1914" y="8016"/>
                  </a:cubicBezTo>
                  <a:cubicBezTo>
                    <a:pt x="3008" y="7125"/>
                    <a:pt x="4375" y="6680"/>
                    <a:pt x="6015" y="6457"/>
                  </a:cubicBezTo>
                  <a:cubicBezTo>
                    <a:pt x="7382" y="6235"/>
                    <a:pt x="9023" y="6235"/>
                    <a:pt x="10937" y="6680"/>
                  </a:cubicBezTo>
                  <a:cubicBezTo>
                    <a:pt x="12577" y="6235"/>
                    <a:pt x="14218" y="6235"/>
                    <a:pt x="15585" y="6457"/>
                  </a:cubicBezTo>
                  <a:cubicBezTo>
                    <a:pt x="17225" y="6680"/>
                    <a:pt x="18592" y="7125"/>
                    <a:pt x="19686" y="8016"/>
                  </a:cubicBezTo>
                  <a:cubicBezTo>
                    <a:pt x="21327" y="9130"/>
                    <a:pt x="21600" y="10466"/>
                    <a:pt x="21600" y="12024"/>
                  </a:cubicBezTo>
                  <a:cubicBezTo>
                    <a:pt x="21600" y="13361"/>
                    <a:pt x="20780" y="14697"/>
                    <a:pt x="20233" y="15810"/>
                  </a:cubicBezTo>
                  <a:cubicBezTo>
                    <a:pt x="19686" y="16478"/>
                    <a:pt x="19413" y="17146"/>
                    <a:pt x="18866" y="17814"/>
                  </a:cubicBezTo>
                  <a:cubicBezTo>
                    <a:pt x="18319" y="18259"/>
                    <a:pt x="17772" y="18928"/>
                    <a:pt x="17225" y="19596"/>
                  </a:cubicBezTo>
                  <a:cubicBezTo>
                    <a:pt x="16405" y="20486"/>
                    <a:pt x="15858" y="20932"/>
                    <a:pt x="14765" y="21154"/>
                  </a:cubicBezTo>
                  <a:cubicBezTo>
                    <a:pt x="13671" y="21377"/>
                    <a:pt x="12577" y="21377"/>
                    <a:pt x="10937" y="20709"/>
                  </a:cubicBezTo>
                  <a:close/>
                  <a:moveTo>
                    <a:pt x="7929" y="18928"/>
                  </a:moveTo>
                  <a:cubicBezTo>
                    <a:pt x="7382" y="18928"/>
                    <a:pt x="7109" y="18482"/>
                    <a:pt x="6562" y="18037"/>
                  </a:cubicBezTo>
                  <a:cubicBezTo>
                    <a:pt x="6015" y="17591"/>
                    <a:pt x="5742" y="16923"/>
                    <a:pt x="5195" y="16478"/>
                  </a:cubicBezTo>
                  <a:cubicBezTo>
                    <a:pt x="4922" y="16033"/>
                    <a:pt x="4648" y="15587"/>
                    <a:pt x="4101" y="14919"/>
                  </a:cubicBezTo>
                  <a:cubicBezTo>
                    <a:pt x="3554" y="14029"/>
                    <a:pt x="3281" y="13138"/>
                    <a:pt x="3008" y="12247"/>
                  </a:cubicBezTo>
                  <a:cubicBezTo>
                    <a:pt x="3008" y="11356"/>
                    <a:pt x="3281" y="10466"/>
                    <a:pt x="4375" y="9798"/>
                  </a:cubicBezTo>
                  <a:cubicBezTo>
                    <a:pt x="4922" y="9130"/>
                    <a:pt x="5742" y="8907"/>
                    <a:pt x="6835" y="8684"/>
                  </a:cubicBezTo>
                  <a:cubicBezTo>
                    <a:pt x="7929" y="8684"/>
                    <a:pt x="9296" y="8684"/>
                    <a:pt x="10663" y="8907"/>
                  </a:cubicBezTo>
                  <a:cubicBezTo>
                    <a:pt x="10937" y="8907"/>
                    <a:pt x="10937" y="8907"/>
                    <a:pt x="10937" y="8907"/>
                  </a:cubicBezTo>
                  <a:cubicBezTo>
                    <a:pt x="10937" y="8907"/>
                    <a:pt x="10937" y="8907"/>
                    <a:pt x="10937" y="8907"/>
                  </a:cubicBezTo>
                  <a:cubicBezTo>
                    <a:pt x="12304" y="8684"/>
                    <a:pt x="13671" y="8684"/>
                    <a:pt x="14765" y="8684"/>
                  </a:cubicBezTo>
                  <a:cubicBezTo>
                    <a:pt x="15858" y="8907"/>
                    <a:pt x="16678" y="9130"/>
                    <a:pt x="17225" y="9798"/>
                  </a:cubicBezTo>
                  <a:cubicBezTo>
                    <a:pt x="18319" y="10466"/>
                    <a:pt x="18592" y="11356"/>
                    <a:pt x="18592" y="12247"/>
                  </a:cubicBezTo>
                  <a:cubicBezTo>
                    <a:pt x="18319" y="13138"/>
                    <a:pt x="18046" y="14029"/>
                    <a:pt x="17499" y="14919"/>
                  </a:cubicBezTo>
                  <a:cubicBezTo>
                    <a:pt x="16952" y="15587"/>
                    <a:pt x="16678" y="16033"/>
                    <a:pt x="16405" y="16478"/>
                  </a:cubicBezTo>
                  <a:cubicBezTo>
                    <a:pt x="15858" y="16923"/>
                    <a:pt x="15585" y="17591"/>
                    <a:pt x="15038" y="18037"/>
                  </a:cubicBezTo>
                  <a:cubicBezTo>
                    <a:pt x="14491" y="18482"/>
                    <a:pt x="14218" y="18928"/>
                    <a:pt x="13671" y="18928"/>
                  </a:cubicBezTo>
                  <a:cubicBezTo>
                    <a:pt x="13124" y="19150"/>
                    <a:pt x="12304" y="18928"/>
                    <a:pt x="11210" y="18259"/>
                  </a:cubicBezTo>
                  <a:cubicBezTo>
                    <a:pt x="10937" y="18259"/>
                    <a:pt x="10937" y="18259"/>
                    <a:pt x="10937" y="18259"/>
                  </a:cubicBezTo>
                  <a:cubicBezTo>
                    <a:pt x="10390" y="18259"/>
                    <a:pt x="10390" y="18259"/>
                    <a:pt x="10390" y="18259"/>
                  </a:cubicBezTo>
                  <a:cubicBezTo>
                    <a:pt x="9296" y="18928"/>
                    <a:pt x="8476" y="19150"/>
                    <a:pt x="7929" y="18928"/>
                  </a:cubicBezTo>
                  <a:close/>
                  <a:moveTo>
                    <a:pt x="11757" y="3117"/>
                  </a:moveTo>
                  <a:cubicBezTo>
                    <a:pt x="12030" y="2895"/>
                    <a:pt x="12030" y="2895"/>
                    <a:pt x="12304" y="2672"/>
                  </a:cubicBezTo>
                  <a:cubicBezTo>
                    <a:pt x="14218" y="2226"/>
                    <a:pt x="17772" y="2004"/>
                    <a:pt x="17772" y="2004"/>
                  </a:cubicBezTo>
                  <a:cubicBezTo>
                    <a:pt x="15858" y="2449"/>
                    <a:pt x="13397" y="3117"/>
                    <a:pt x="12030" y="4231"/>
                  </a:cubicBezTo>
                  <a:cubicBezTo>
                    <a:pt x="12851" y="4676"/>
                    <a:pt x="13944" y="5344"/>
                    <a:pt x="16132" y="4899"/>
                  </a:cubicBezTo>
                  <a:cubicBezTo>
                    <a:pt x="18592" y="4676"/>
                    <a:pt x="21327" y="2226"/>
                    <a:pt x="21327" y="2226"/>
                  </a:cubicBezTo>
                  <a:cubicBezTo>
                    <a:pt x="21327" y="2226"/>
                    <a:pt x="16952" y="-223"/>
                    <a:pt x="14765" y="445"/>
                  </a:cubicBezTo>
                  <a:cubicBezTo>
                    <a:pt x="13124" y="890"/>
                    <a:pt x="12030" y="2226"/>
                    <a:pt x="11757" y="3117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00" name="Freeform 151"/>
            <p:cNvSpPr/>
            <p:nvPr/>
          </p:nvSpPr>
          <p:spPr>
            <a:xfrm>
              <a:off x="2927373" y="591397"/>
              <a:ext cx="219133" cy="29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1339" y="13708"/>
                  </a:moveTo>
                  <a:cubicBezTo>
                    <a:pt x="11860" y="13708"/>
                    <a:pt x="12120" y="14331"/>
                    <a:pt x="12120" y="14746"/>
                  </a:cubicBezTo>
                  <a:cubicBezTo>
                    <a:pt x="12120" y="15369"/>
                    <a:pt x="11860" y="15785"/>
                    <a:pt x="11339" y="15785"/>
                  </a:cubicBezTo>
                  <a:cubicBezTo>
                    <a:pt x="11079" y="15785"/>
                    <a:pt x="10558" y="15369"/>
                    <a:pt x="10558" y="14746"/>
                  </a:cubicBezTo>
                  <a:cubicBezTo>
                    <a:pt x="10558" y="14331"/>
                    <a:pt x="11079" y="13708"/>
                    <a:pt x="11339" y="13708"/>
                  </a:cubicBezTo>
                  <a:close/>
                  <a:moveTo>
                    <a:pt x="14982" y="20562"/>
                  </a:moveTo>
                  <a:cubicBezTo>
                    <a:pt x="15503" y="21600"/>
                    <a:pt x="15503" y="21600"/>
                    <a:pt x="15503" y="21600"/>
                  </a:cubicBezTo>
                  <a:cubicBezTo>
                    <a:pt x="17325" y="21600"/>
                    <a:pt x="17325" y="21600"/>
                    <a:pt x="17325" y="21600"/>
                  </a:cubicBezTo>
                  <a:cubicBezTo>
                    <a:pt x="17325" y="18900"/>
                    <a:pt x="17325" y="18900"/>
                    <a:pt x="17325" y="18900"/>
                  </a:cubicBezTo>
                  <a:cubicBezTo>
                    <a:pt x="18626" y="17654"/>
                    <a:pt x="19407" y="15992"/>
                    <a:pt x="19407" y="14331"/>
                  </a:cubicBezTo>
                  <a:cubicBezTo>
                    <a:pt x="19407" y="13292"/>
                    <a:pt x="19146" y="12254"/>
                    <a:pt x="18626" y="11215"/>
                  </a:cubicBezTo>
                  <a:cubicBezTo>
                    <a:pt x="20187" y="9969"/>
                    <a:pt x="20968" y="7685"/>
                    <a:pt x="19667" y="5608"/>
                  </a:cubicBezTo>
                  <a:cubicBezTo>
                    <a:pt x="17585" y="5815"/>
                    <a:pt x="15763" y="6646"/>
                    <a:pt x="14462" y="7685"/>
                  </a:cubicBezTo>
                  <a:cubicBezTo>
                    <a:pt x="14202" y="7477"/>
                    <a:pt x="13421" y="7477"/>
                    <a:pt x="12901" y="7269"/>
                  </a:cubicBezTo>
                  <a:cubicBezTo>
                    <a:pt x="12640" y="7892"/>
                    <a:pt x="12640" y="7892"/>
                    <a:pt x="12640" y="7892"/>
                  </a:cubicBezTo>
                  <a:cubicBezTo>
                    <a:pt x="10819" y="7685"/>
                    <a:pt x="9778" y="7685"/>
                    <a:pt x="7696" y="7892"/>
                  </a:cubicBezTo>
                  <a:cubicBezTo>
                    <a:pt x="7435" y="7269"/>
                    <a:pt x="7435" y="7269"/>
                    <a:pt x="7435" y="7269"/>
                  </a:cubicBezTo>
                  <a:cubicBezTo>
                    <a:pt x="6915" y="7269"/>
                    <a:pt x="6134" y="7477"/>
                    <a:pt x="5614" y="7685"/>
                  </a:cubicBezTo>
                  <a:cubicBezTo>
                    <a:pt x="4573" y="6646"/>
                    <a:pt x="2491" y="5815"/>
                    <a:pt x="669" y="5608"/>
                  </a:cubicBezTo>
                  <a:cubicBezTo>
                    <a:pt x="-632" y="7685"/>
                    <a:pt x="149" y="9969"/>
                    <a:pt x="1450" y="11215"/>
                  </a:cubicBezTo>
                  <a:cubicBezTo>
                    <a:pt x="929" y="12254"/>
                    <a:pt x="669" y="13085"/>
                    <a:pt x="669" y="14331"/>
                  </a:cubicBezTo>
                  <a:cubicBezTo>
                    <a:pt x="669" y="15992"/>
                    <a:pt x="1450" y="17446"/>
                    <a:pt x="2491" y="18692"/>
                  </a:cubicBezTo>
                  <a:cubicBezTo>
                    <a:pt x="2751" y="21600"/>
                    <a:pt x="2751" y="21600"/>
                    <a:pt x="2751" y="21600"/>
                  </a:cubicBezTo>
                  <a:cubicBezTo>
                    <a:pt x="4573" y="21600"/>
                    <a:pt x="4573" y="21600"/>
                    <a:pt x="4573" y="21600"/>
                  </a:cubicBezTo>
                  <a:cubicBezTo>
                    <a:pt x="5093" y="20562"/>
                    <a:pt x="5093" y="20562"/>
                    <a:pt x="5093" y="20562"/>
                  </a:cubicBezTo>
                  <a:cubicBezTo>
                    <a:pt x="6395" y="21185"/>
                    <a:pt x="8216" y="21600"/>
                    <a:pt x="10038" y="21600"/>
                  </a:cubicBezTo>
                  <a:cubicBezTo>
                    <a:pt x="11860" y="21600"/>
                    <a:pt x="13681" y="21185"/>
                    <a:pt x="14982" y="20562"/>
                  </a:cubicBezTo>
                  <a:close/>
                  <a:moveTo>
                    <a:pt x="10298" y="0"/>
                  </a:moveTo>
                  <a:cubicBezTo>
                    <a:pt x="11599" y="0"/>
                    <a:pt x="12640" y="415"/>
                    <a:pt x="13421" y="1038"/>
                  </a:cubicBezTo>
                  <a:cubicBezTo>
                    <a:pt x="14202" y="1662"/>
                    <a:pt x="14722" y="2700"/>
                    <a:pt x="14722" y="3531"/>
                  </a:cubicBezTo>
                  <a:cubicBezTo>
                    <a:pt x="14722" y="4569"/>
                    <a:pt x="14202" y="5400"/>
                    <a:pt x="13421" y="6231"/>
                  </a:cubicBezTo>
                  <a:cubicBezTo>
                    <a:pt x="12640" y="6854"/>
                    <a:pt x="11599" y="7269"/>
                    <a:pt x="10298" y="7269"/>
                  </a:cubicBezTo>
                  <a:cubicBezTo>
                    <a:pt x="8997" y="7269"/>
                    <a:pt x="7956" y="6854"/>
                    <a:pt x="7175" y="6231"/>
                  </a:cubicBezTo>
                  <a:cubicBezTo>
                    <a:pt x="6395" y="5400"/>
                    <a:pt x="5874" y="4569"/>
                    <a:pt x="5874" y="3531"/>
                  </a:cubicBezTo>
                  <a:cubicBezTo>
                    <a:pt x="5874" y="2700"/>
                    <a:pt x="6395" y="1662"/>
                    <a:pt x="7175" y="1038"/>
                  </a:cubicBezTo>
                  <a:cubicBezTo>
                    <a:pt x="7956" y="415"/>
                    <a:pt x="8997" y="0"/>
                    <a:pt x="10298" y="0"/>
                  </a:cubicBezTo>
                  <a:close/>
                  <a:moveTo>
                    <a:pt x="12120" y="2077"/>
                  </a:moveTo>
                  <a:cubicBezTo>
                    <a:pt x="12640" y="2492"/>
                    <a:pt x="12901" y="3115"/>
                    <a:pt x="12901" y="3531"/>
                  </a:cubicBezTo>
                  <a:cubicBezTo>
                    <a:pt x="12901" y="4154"/>
                    <a:pt x="12640" y="4777"/>
                    <a:pt x="12120" y="4985"/>
                  </a:cubicBezTo>
                  <a:cubicBezTo>
                    <a:pt x="11599" y="5400"/>
                    <a:pt x="11079" y="5608"/>
                    <a:pt x="10298" y="5608"/>
                  </a:cubicBezTo>
                  <a:cubicBezTo>
                    <a:pt x="9517" y="5608"/>
                    <a:pt x="8997" y="5400"/>
                    <a:pt x="8476" y="4985"/>
                  </a:cubicBezTo>
                  <a:cubicBezTo>
                    <a:pt x="7956" y="4777"/>
                    <a:pt x="7696" y="4154"/>
                    <a:pt x="7696" y="3531"/>
                  </a:cubicBezTo>
                  <a:cubicBezTo>
                    <a:pt x="7696" y="3115"/>
                    <a:pt x="7956" y="2492"/>
                    <a:pt x="8476" y="2077"/>
                  </a:cubicBezTo>
                  <a:cubicBezTo>
                    <a:pt x="8997" y="1869"/>
                    <a:pt x="9517" y="1662"/>
                    <a:pt x="10298" y="1662"/>
                  </a:cubicBezTo>
                  <a:cubicBezTo>
                    <a:pt x="11079" y="1662"/>
                    <a:pt x="11599" y="1869"/>
                    <a:pt x="12120" y="2077"/>
                  </a:cubicBezTo>
                  <a:close/>
                  <a:moveTo>
                    <a:pt x="10038" y="11838"/>
                  </a:moveTo>
                  <a:cubicBezTo>
                    <a:pt x="7956" y="11838"/>
                    <a:pt x="6395" y="13292"/>
                    <a:pt x="6395" y="14746"/>
                  </a:cubicBezTo>
                  <a:cubicBezTo>
                    <a:pt x="6395" y="16408"/>
                    <a:pt x="7956" y="17654"/>
                    <a:pt x="10038" y="17654"/>
                  </a:cubicBezTo>
                  <a:cubicBezTo>
                    <a:pt x="12120" y="17654"/>
                    <a:pt x="13681" y="16408"/>
                    <a:pt x="13681" y="14746"/>
                  </a:cubicBezTo>
                  <a:cubicBezTo>
                    <a:pt x="13681" y="13292"/>
                    <a:pt x="12120" y="11838"/>
                    <a:pt x="10038" y="11838"/>
                  </a:cubicBezTo>
                  <a:close/>
                  <a:moveTo>
                    <a:pt x="4833" y="11838"/>
                  </a:moveTo>
                  <a:cubicBezTo>
                    <a:pt x="4833" y="11631"/>
                    <a:pt x="4833" y="11423"/>
                    <a:pt x="4833" y="11215"/>
                  </a:cubicBezTo>
                  <a:cubicBezTo>
                    <a:pt x="5093" y="10800"/>
                    <a:pt x="5354" y="10592"/>
                    <a:pt x="5614" y="10385"/>
                  </a:cubicBezTo>
                  <a:cubicBezTo>
                    <a:pt x="6134" y="10177"/>
                    <a:pt x="6395" y="10177"/>
                    <a:pt x="6915" y="9969"/>
                  </a:cubicBezTo>
                  <a:cubicBezTo>
                    <a:pt x="7435" y="9969"/>
                    <a:pt x="7696" y="10177"/>
                    <a:pt x="8216" y="10177"/>
                  </a:cubicBezTo>
                  <a:cubicBezTo>
                    <a:pt x="7956" y="11008"/>
                    <a:pt x="7956" y="11008"/>
                    <a:pt x="7956" y="11008"/>
                  </a:cubicBezTo>
                  <a:cubicBezTo>
                    <a:pt x="7435" y="11008"/>
                    <a:pt x="7175" y="11008"/>
                    <a:pt x="6915" y="11008"/>
                  </a:cubicBezTo>
                  <a:cubicBezTo>
                    <a:pt x="6655" y="11008"/>
                    <a:pt x="6395" y="11008"/>
                    <a:pt x="6395" y="11215"/>
                  </a:cubicBezTo>
                  <a:cubicBezTo>
                    <a:pt x="6134" y="11215"/>
                    <a:pt x="6134" y="11215"/>
                    <a:pt x="5874" y="11423"/>
                  </a:cubicBezTo>
                  <a:cubicBezTo>
                    <a:pt x="5874" y="11631"/>
                    <a:pt x="5874" y="11631"/>
                    <a:pt x="5874" y="11838"/>
                  </a:cubicBezTo>
                  <a:cubicBezTo>
                    <a:pt x="4833" y="11838"/>
                    <a:pt x="4833" y="11838"/>
                    <a:pt x="4833" y="11838"/>
                  </a:cubicBezTo>
                  <a:close/>
                  <a:moveTo>
                    <a:pt x="15503" y="11838"/>
                  </a:moveTo>
                  <a:cubicBezTo>
                    <a:pt x="14462" y="11838"/>
                    <a:pt x="14462" y="11838"/>
                    <a:pt x="14462" y="11838"/>
                  </a:cubicBezTo>
                  <a:cubicBezTo>
                    <a:pt x="14462" y="11631"/>
                    <a:pt x="14462" y="11631"/>
                    <a:pt x="14462" y="11423"/>
                  </a:cubicBezTo>
                  <a:cubicBezTo>
                    <a:pt x="14202" y="11215"/>
                    <a:pt x="14202" y="11215"/>
                    <a:pt x="13941" y="11215"/>
                  </a:cubicBezTo>
                  <a:cubicBezTo>
                    <a:pt x="13941" y="11008"/>
                    <a:pt x="13681" y="11008"/>
                    <a:pt x="13421" y="11008"/>
                  </a:cubicBezTo>
                  <a:cubicBezTo>
                    <a:pt x="13161" y="11008"/>
                    <a:pt x="12640" y="11008"/>
                    <a:pt x="12380" y="11008"/>
                  </a:cubicBezTo>
                  <a:cubicBezTo>
                    <a:pt x="12120" y="10177"/>
                    <a:pt x="12120" y="10177"/>
                    <a:pt x="12120" y="10177"/>
                  </a:cubicBezTo>
                  <a:cubicBezTo>
                    <a:pt x="12380" y="10177"/>
                    <a:pt x="12901" y="9969"/>
                    <a:pt x="13421" y="9969"/>
                  </a:cubicBezTo>
                  <a:cubicBezTo>
                    <a:pt x="13941" y="10177"/>
                    <a:pt x="14202" y="10177"/>
                    <a:pt x="14722" y="10385"/>
                  </a:cubicBezTo>
                  <a:cubicBezTo>
                    <a:pt x="14982" y="10592"/>
                    <a:pt x="15243" y="10800"/>
                    <a:pt x="15503" y="11215"/>
                  </a:cubicBezTo>
                  <a:cubicBezTo>
                    <a:pt x="15503" y="11423"/>
                    <a:pt x="15503" y="11631"/>
                    <a:pt x="15503" y="11838"/>
                  </a:cubicBezTo>
                  <a:close/>
                  <a:moveTo>
                    <a:pt x="8737" y="13708"/>
                  </a:moveTo>
                  <a:cubicBezTo>
                    <a:pt x="8997" y="13708"/>
                    <a:pt x="9517" y="14331"/>
                    <a:pt x="9517" y="14746"/>
                  </a:cubicBezTo>
                  <a:cubicBezTo>
                    <a:pt x="9517" y="15369"/>
                    <a:pt x="8997" y="15785"/>
                    <a:pt x="8737" y="15785"/>
                  </a:cubicBezTo>
                  <a:cubicBezTo>
                    <a:pt x="8216" y="15785"/>
                    <a:pt x="7956" y="15369"/>
                    <a:pt x="7956" y="14746"/>
                  </a:cubicBezTo>
                  <a:cubicBezTo>
                    <a:pt x="7956" y="14331"/>
                    <a:pt x="8216" y="13708"/>
                    <a:pt x="8737" y="13708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01" name="Freeform 152"/>
            <p:cNvSpPr/>
            <p:nvPr/>
          </p:nvSpPr>
          <p:spPr>
            <a:xfrm>
              <a:off x="1788657" y="172426"/>
              <a:ext cx="257622" cy="247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27" y="4434"/>
                  </a:moveTo>
                  <a:lnTo>
                    <a:pt x="3491" y="4434"/>
                  </a:lnTo>
                  <a:lnTo>
                    <a:pt x="2618" y="5912"/>
                  </a:lnTo>
                  <a:lnTo>
                    <a:pt x="3491" y="7389"/>
                  </a:lnTo>
                  <a:lnTo>
                    <a:pt x="8727" y="7389"/>
                  </a:lnTo>
                  <a:lnTo>
                    <a:pt x="8727" y="4434"/>
                  </a:lnTo>
                  <a:close/>
                  <a:moveTo>
                    <a:pt x="12436" y="7389"/>
                  </a:moveTo>
                  <a:lnTo>
                    <a:pt x="19309" y="7389"/>
                  </a:lnTo>
                  <a:lnTo>
                    <a:pt x="19527" y="7844"/>
                  </a:lnTo>
                  <a:lnTo>
                    <a:pt x="21164" y="10573"/>
                  </a:lnTo>
                  <a:lnTo>
                    <a:pt x="21600" y="11255"/>
                  </a:lnTo>
                  <a:lnTo>
                    <a:pt x="21164" y="11709"/>
                  </a:lnTo>
                  <a:lnTo>
                    <a:pt x="19527" y="14438"/>
                  </a:lnTo>
                  <a:lnTo>
                    <a:pt x="19309" y="15234"/>
                  </a:lnTo>
                  <a:lnTo>
                    <a:pt x="12436" y="15234"/>
                  </a:lnTo>
                  <a:lnTo>
                    <a:pt x="12436" y="18644"/>
                  </a:lnTo>
                  <a:lnTo>
                    <a:pt x="17891" y="18644"/>
                  </a:lnTo>
                  <a:lnTo>
                    <a:pt x="17891" y="21600"/>
                  </a:lnTo>
                  <a:lnTo>
                    <a:pt x="4036" y="21600"/>
                  </a:lnTo>
                  <a:lnTo>
                    <a:pt x="4036" y="18644"/>
                  </a:lnTo>
                  <a:lnTo>
                    <a:pt x="8945" y="18644"/>
                  </a:lnTo>
                  <a:lnTo>
                    <a:pt x="8945" y="9777"/>
                  </a:lnTo>
                  <a:lnTo>
                    <a:pt x="2073" y="9777"/>
                  </a:lnTo>
                  <a:lnTo>
                    <a:pt x="1855" y="9095"/>
                  </a:lnTo>
                  <a:lnTo>
                    <a:pt x="218" y="6366"/>
                  </a:lnTo>
                  <a:lnTo>
                    <a:pt x="0" y="5912"/>
                  </a:lnTo>
                  <a:lnTo>
                    <a:pt x="218" y="5116"/>
                  </a:lnTo>
                  <a:lnTo>
                    <a:pt x="1855" y="2387"/>
                  </a:lnTo>
                  <a:lnTo>
                    <a:pt x="2073" y="1933"/>
                  </a:lnTo>
                  <a:lnTo>
                    <a:pt x="8945" y="1933"/>
                  </a:lnTo>
                  <a:lnTo>
                    <a:pt x="8945" y="1478"/>
                  </a:lnTo>
                  <a:lnTo>
                    <a:pt x="10800" y="0"/>
                  </a:lnTo>
                  <a:lnTo>
                    <a:pt x="12436" y="1478"/>
                  </a:lnTo>
                  <a:lnTo>
                    <a:pt x="12436" y="7389"/>
                  </a:lnTo>
                  <a:close/>
                  <a:moveTo>
                    <a:pt x="18109" y="9549"/>
                  </a:moveTo>
                  <a:lnTo>
                    <a:pt x="12655" y="9549"/>
                  </a:lnTo>
                  <a:lnTo>
                    <a:pt x="12655" y="12733"/>
                  </a:lnTo>
                  <a:lnTo>
                    <a:pt x="18109" y="12733"/>
                  </a:lnTo>
                  <a:lnTo>
                    <a:pt x="19091" y="11255"/>
                  </a:lnTo>
                  <a:lnTo>
                    <a:pt x="18109" y="9549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02" name="Freeform 153"/>
            <p:cNvSpPr/>
            <p:nvPr/>
          </p:nvSpPr>
          <p:spPr>
            <a:xfrm>
              <a:off x="2487105" y="105968"/>
              <a:ext cx="190329" cy="186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3" y="1620"/>
                  </a:moveTo>
                  <a:cubicBezTo>
                    <a:pt x="20020" y="4050"/>
                    <a:pt x="19493" y="5670"/>
                    <a:pt x="17649" y="7290"/>
                  </a:cubicBezTo>
                  <a:cubicBezTo>
                    <a:pt x="17122" y="8100"/>
                    <a:pt x="17122" y="8100"/>
                    <a:pt x="17122" y="8100"/>
                  </a:cubicBezTo>
                  <a:cubicBezTo>
                    <a:pt x="19756" y="19170"/>
                    <a:pt x="19756" y="19170"/>
                    <a:pt x="19756" y="19170"/>
                  </a:cubicBezTo>
                  <a:cubicBezTo>
                    <a:pt x="17385" y="21600"/>
                    <a:pt x="17385" y="21600"/>
                    <a:pt x="17385" y="21600"/>
                  </a:cubicBezTo>
                  <a:cubicBezTo>
                    <a:pt x="11590" y="13500"/>
                    <a:pt x="11590" y="13500"/>
                    <a:pt x="11590" y="13500"/>
                  </a:cubicBezTo>
                  <a:cubicBezTo>
                    <a:pt x="9483" y="15390"/>
                    <a:pt x="9483" y="15390"/>
                    <a:pt x="9483" y="15390"/>
                  </a:cubicBezTo>
                  <a:cubicBezTo>
                    <a:pt x="10273" y="18900"/>
                    <a:pt x="10273" y="18900"/>
                    <a:pt x="10273" y="18900"/>
                  </a:cubicBezTo>
                  <a:cubicBezTo>
                    <a:pt x="8956" y="20250"/>
                    <a:pt x="8956" y="20250"/>
                    <a:pt x="8956" y="20250"/>
                  </a:cubicBezTo>
                  <a:cubicBezTo>
                    <a:pt x="6849" y="16470"/>
                    <a:pt x="6849" y="16470"/>
                    <a:pt x="6849" y="16470"/>
                  </a:cubicBezTo>
                  <a:cubicBezTo>
                    <a:pt x="5532" y="18090"/>
                    <a:pt x="5532" y="18090"/>
                    <a:pt x="5532" y="18090"/>
                  </a:cubicBezTo>
                  <a:cubicBezTo>
                    <a:pt x="4215" y="16740"/>
                    <a:pt x="4215" y="16740"/>
                    <a:pt x="4215" y="16740"/>
                  </a:cubicBezTo>
                  <a:cubicBezTo>
                    <a:pt x="5532" y="15390"/>
                    <a:pt x="5532" y="15390"/>
                    <a:pt x="5532" y="15390"/>
                  </a:cubicBezTo>
                  <a:cubicBezTo>
                    <a:pt x="1844" y="13500"/>
                    <a:pt x="1844" y="13500"/>
                    <a:pt x="1844" y="13500"/>
                  </a:cubicBezTo>
                  <a:cubicBezTo>
                    <a:pt x="3161" y="11880"/>
                    <a:pt x="3161" y="11880"/>
                    <a:pt x="3161" y="11880"/>
                  </a:cubicBezTo>
                  <a:cubicBezTo>
                    <a:pt x="6585" y="12690"/>
                    <a:pt x="6585" y="12690"/>
                    <a:pt x="6585" y="12690"/>
                  </a:cubicBezTo>
                  <a:cubicBezTo>
                    <a:pt x="8429" y="10530"/>
                    <a:pt x="8429" y="10530"/>
                    <a:pt x="8429" y="10530"/>
                  </a:cubicBezTo>
                  <a:cubicBezTo>
                    <a:pt x="0" y="4860"/>
                    <a:pt x="0" y="4860"/>
                    <a:pt x="0" y="4860"/>
                  </a:cubicBezTo>
                  <a:cubicBezTo>
                    <a:pt x="2371" y="2160"/>
                    <a:pt x="2371" y="2160"/>
                    <a:pt x="2371" y="2160"/>
                  </a:cubicBezTo>
                  <a:cubicBezTo>
                    <a:pt x="13434" y="4320"/>
                    <a:pt x="13434" y="4320"/>
                    <a:pt x="13434" y="4320"/>
                  </a:cubicBezTo>
                  <a:cubicBezTo>
                    <a:pt x="13961" y="3510"/>
                    <a:pt x="13961" y="3510"/>
                    <a:pt x="13961" y="3510"/>
                  </a:cubicBezTo>
                  <a:cubicBezTo>
                    <a:pt x="15805" y="1350"/>
                    <a:pt x="17649" y="1080"/>
                    <a:pt x="19493" y="1620"/>
                  </a:cubicBezTo>
                  <a:close/>
                  <a:moveTo>
                    <a:pt x="21600" y="13500"/>
                  </a:moveTo>
                  <a:cubicBezTo>
                    <a:pt x="19493" y="11340"/>
                    <a:pt x="19493" y="11340"/>
                    <a:pt x="19493" y="11340"/>
                  </a:cubicBezTo>
                  <a:cubicBezTo>
                    <a:pt x="18966" y="11880"/>
                    <a:pt x="18966" y="11880"/>
                    <a:pt x="18966" y="11880"/>
                  </a:cubicBezTo>
                  <a:cubicBezTo>
                    <a:pt x="20020" y="15390"/>
                    <a:pt x="20020" y="15390"/>
                    <a:pt x="20020" y="15390"/>
                  </a:cubicBezTo>
                  <a:cubicBezTo>
                    <a:pt x="21600" y="13500"/>
                    <a:pt x="21600" y="13500"/>
                    <a:pt x="21600" y="13500"/>
                  </a:cubicBezTo>
                  <a:close/>
                  <a:moveTo>
                    <a:pt x="7639" y="0"/>
                  </a:moveTo>
                  <a:cubicBezTo>
                    <a:pt x="6059" y="1890"/>
                    <a:pt x="6059" y="1890"/>
                    <a:pt x="6059" y="1890"/>
                  </a:cubicBezTo>
                  <a:cubicBezTo>
                    <a:pt x="9483" y="2700"/>
                    <a:pt x="9483" y="2700"/>
                    <a:pt x="9483" y="2700"/>
                  </a:cubicBezTo>
                  <a:cubicBezTo>
                    <a:pt x="9746" y="2160"/>
                    <a:pt x="9746" y="2160"/>
                    <a:pt x="9746" y="2160"/>
                  </a:cubicBezTo>
                  <a:lnTo>
                    <a:pt x="7639" y="0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03" name="Freeform 154"/>
            <p:cNvSpPr/>
            <p:nvPr/>
          </p:nvSpPr>
          <p:spPr>
            <a:xfrm>
              <a:off x="3526698" y="1078805"/>
              <a:ext cx="178501" cy="216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2" y="20439"/>
                  </a:moveTo>
                  <a:cubicBezTo>
                    <a:pt x="561" y="20206"/>
                    <a:pt x="281" y="19974"/>
                    <a:pt x="0" y="19742"/>
                  </a:cubicBezTo>
                  <a:cubicBezTo>
                    <a:pt x="0" y="16723"/>
                    <a:pt x="0" y="13471"/>
                    <a:pt x="0" y="10452"/>
                  </a:cubicBezTo>
                  <a:cubicBezTo>
                    <a:pt x="3366" y="9290"/>
                    <a:pt x="5891" y="7432"/>
                    <a:pt x="8416" y="4645"/>
                  </a:cubicBezTo>
                  <a:cubicBezTo>
                    <a:pt x="10660" y="6039"/>
                    <a:pt x="10660" y="6039"/>
                    <a:pt x="10660" y="6039"/>
                  </a:cubicBezTo>
                  <a:cubicBezTo>
                    <a:pt x="10660" y="6039"/>
                    <a:pt x="10660" y="6039"/>
                    <a:pt x="10660" y="6039"/>
                  </a:cubicBezTo>
                  <a:cubicBezTo>
                    <a:pt x="10660" y="6271"/>
                    <a:pt x="10660" y="6271"/>
                    <a:pt x="10660" y="6271"/>
                  </a:cubicBezTo>
                  <a:cubicBezTo>
                    <a:pt x="10940" y="6271"/>
                    <a:pt x="10940" y="6271"/>
                    <a:pt x="10940" y="6271"/>
                  </a:cubicBezTo>
                  <a:cubicBezTo>
                    <a:pt x="10940" y="6271"/>
                    <a:pt x="10940" y="6271"/>
                    <a:pt x="10940" y="6271"/>
                  </a:cubicBezTo>
                  <a:cubicBezTo>
                    <a:pt x="10940" y="6271"/>
                    <a:pt x="10940" y="6271"/>
                    <a:pt x="10940" y="6271"/>
                  </a:cubicBezTo>
                  <a:cubicBezTo>
                    <a:pt x="10940" y="6271"/>
                    <a:pt x="10940" y="6271"/>
                    <a:pt x="10940" y="6271"/>
                  </a:cubicBezTo>
                  <a:cubicBezTo>
                    <a:pt x="11221" y="6271"/>
                    <a:pt x="11221" y="6271"/>
                    <a:pt x="11221" y="6271"/>
                  </a:cubicBezTo>
                  <a:cubicBezTo>
                    <a:pt x="11221" y="6271"/>
                    <a:pt x="11221" y="6271"/>
                    <a:pt x="11221" y="6271"/>
                  </a:cubicBezTo>
                  <a:cubicBezTo>
                    <a:pt x="11221" y="6503"/>
                    <a:pt x="11221" y="6503"/>
                    <a:pt x="11221" y="6503"/>
                  </a:cubicBezTo>
                  <a:cubicBezTo>
                    <a:pt x="11221" y="6503"/>
                    <a:pt x="11221" y="6503"/>
                    <a:pt x="11221" y="6503"/>
                  </a:cubicBezTo>
                  <a:cubicBezTo>
                    <a:pt x="11221" y="6503"/>
                    <a:pt x="11221" y="6503"/>
                    <a:pt x="11221" y="6503"/>
                  </a:cubicBezTo>
                  <a:cubicBezTo>
                    <a:pt x="11501" y="6503"/>
                    <a:pt x="11501" y="6503"/>
                    <a:pt x="11501" y="6503"/>
                  </a:cubicBezTo>
                  <a:cubicBezTo>
                    <a:pt x="11501" y="6503"/>
                    <a:pt x="11501" y="6503"/>
                    <a:pt x="11501" y="6503"/>
                  </a:cubicBezTo>
                  <a:cubicBezTo>
                    <a:pt x="11501" y="6503"/>
                    <a:pt x="11501" y="6503"/>
                    <a:pt x="11501" y="6503"/>
                  </a:cubicBezTo>
                  <a:cubicBezTo>
                    <a:pt x="11501" y="6735"/>
                    <a:pt x="11501" y="6735"/>
                    <a:pt x="11501" y="6735"/>
                  </a:cubicBezTo>
                  <a:cubicBezTo>
                    <a:pt x="11782" y="6735"/>
                    <a:pt x="11782" y="6735"/>
                    <a:pt x="11782" y="6735"/>
                  </a:cubicBezTo>
                  <a:cubicBezTo>
                    <a:pt x="11782" y="6735"/>
                    <a:pt x="11782" y="6735"/>
                    <a:pt x="11782" y="6735"/>
                  </a:cubicBezTo>
                  <a:cubicBezTo>
                    <a:pt x="11782" y="6735"/>
                    <a:pt x="11782" y="6735"/>
                    <a:pt x="11782" y="6735"/>
                  </a:cubicBezTo>
                  <a:cubicBezTo>
                    <a:pt x="11782" y="6735"/>
                    <a:pt x="11782" y="6735"/>
                    <a:pt x="11782" y="6735"/>
                  </a:cubicBezTo>
                  <a:cubicBezTo>
                    <a:pt x="11782" y="6735"/>
                    <a:pt x="11782" y="6735"/>
                    <a:pt x="11782" y="6735"/>
                  </a:cubicBezTo>
                  <a:cubicBezTo>
                    <a:pt x="12062" y="6735"/>
                    <a:pt x="12062" y="6735"/>
                    <a:pt x="12062" y="6735"/>
                  </a:cubicBezTo>
                  <a:cubicBezTo>
                    <a:pt x="12062" y="6968"/>
                    <a:pt x="12062" y="6968"/>
                    <a:pt x="12062" y="6968"/>
                  </a:cubicBezTo>
                  <a:cubicBezTo>
                    <a:pt x="12062" y="6968"/>
                    <a:pt x="12062" y="6968"/>
                    <a:pt x="12062" y="6968"/>
                  </a:cubicBezTo>
                  <a:cubicBezTo>
                    <a:pt x="12062" y="6968"/>
                    <a:pt x="12062" y="6968"/>
                    <a:pt x="12062" y="6968"/>
                  </a:cubicBezTo>
                  <a:cubicBezTo>
                    <a:pt x="12062" y="6968"/>
                    <a:pt x="12062" y="6968"/>
                    <a:pt x="12062" y="6968"/>
                  </a:cubicBezTo>
                  <a:cubicBezTo>
                    <a:pt x="12343" y="6968"/>
                    <a:pt x="12343" y="6968"/>
                    <a:pt x="12343" y="6968"/>
                  </a:cubicBezTo>
                  <a:cubicBezTo>
                    <a:pt x="13465" y="7665"/>
                    <a:pt x="13465" y="7665"/>
                    <a:pt x="13465" y="7665"/>
                  </a:cubicBezTo>
                  <a:cubicBezTo>
                    <a:pt x="13465" y="7665"/>
                    <a:pt x="13465" y="7665"/>
                    <a:pt x="13465" y="7665"/>
                  </a:cubicBezTo>
                  <a:cubicBezTo>
                    <a:pt x="13465" y="7665"/>
                    <a:pt x="13465" y="7665"/>
                    <a:pt x="13465" y="7665"/>
                  </a:cubicBezTo>
                  <a:cubicBezTo>
                    <a:pt x="13465" y="7897"/>
                    <a:pt x="13465" y="7897"/>
                    <a:pt x="13465" y="7897"/>
                  </a:cubicBezTo>
                  <a:cubicBezTo>
                    <a:pt x="13745" y="7897"/>
                    <a:pt x="13745" y="7897"/>
                    <a:pt x="13745" y="7897"/>
                  </a:cubicBezTo>
                  <a:cubicBezTo>
                    <a:pt x="13745" y="7897"/>
                    <a:pt x="13745" y="7897"/>
                    <a:pt x="13745" y="7897"/>
                  </a:cubicBezTo>
                  <a:cubicBezTo>
                    <a:pt x="13745" y="7897"/>
                    <a:pt x="13745" y="7897"/>
                    <a:pt x="13745" y="7897"/>
                  </a:cubicBezTo>
                  <a:cubicBezTo>
                    <a:pt x="13745" y="7897"/>
                    <a:pt x="13745" y="7897"/>
                    <a:pt x="13745" y="7897"/>
                  </a:cubicBezTo>
                  <a:cubicBezTo>
                    <a:pt x="14026" y="7897"/>
                    <a:pt x="14026" y="7897"/>
                    <a:pt x="14026" y="7897"/>
                  </a:cubicBezTo>
                  <a:cubicBezTo>
                    <a:pt x="14026" y="8129"/>
                    <a:pt x="14026" y="8129"/>
                    <a:pt x="14026" y="8129"/>
                  </a:cubicBezTo>
                  <a:cubicBezTo>
                    <a:pt x="14026" y="8129"/>
                    <a:pt x="14026" y="8129"/>
                    <a:pt x="14026" y="8129"/>
                  </a:cubicBezTo>
                  <a:cubicBezTo>
                    <a:pt x="14026" y="8129"/>
                    <a:pt x="14026" y="8129"/>
                    <a:pt x="14026" y="8129"/>
                  </a:cubicBezTo>
                  <a:cubicBezTo>
                    <a:pt x="14026" y="8129"/>
                    <a:pt x="14026" y="8129"/>
                    <a:pt x="14026" y="8129"/>
                  </a:cubicBezTo>
                  <a:cubicBezTo>
                    <a:pt x="14306" y="8129"/>
                    <a:pt x="14306" y="8129"/>
                    <a:pt x="14306" y="8129"/>
                  </a:cubicBezTo>
                  <a:cubicBezTo>
                    <a:pt x="14306" y="8129"/>
                    <a:pt x="14306" y="8129"/>
                    <a:pt x="14306" y="8129"/>
                  </a:cubicBezTo>
                  <a:cubicBezTo>
                    <a:pt x="14306" y="8129"/>
                    <a:pt x="14306" y="8129"/>
                    <a:pt x="14306" y="8129"/>
                  </a:cubicBezTo>
                  <a:cubicBezTo>
                    <a:pt x="14306" y="8361"/>
                    <a:pt x="14306" y="8361"/>
                    <a:pt x="14306" y="8361"/>
                  </a:cubicBezTo>
                  <a:cubicBezTo>
                    <a:pt x="14587" y="8361"/>
                    <a:pt x="14587" y="8361"/>
                    <a:pt x="14587" y="8361"/>
                  </a:cubicBezTo>
                  <a:cubicBezTo>
                    <a:pt x="14587" y="8361"/>
                    <a:pt x="14587" y="8361"/>
                    <a:pt x="14587" y="8361"/>
                  </a:cubicBezTo>
                  <a:cubicBezTo>
                    <a:pt x="14587" y="8361"/>
                    <a:pt x="14587" y="8361"/>
                    <a:pt x="14587" y="8361"/>
                  </a:cubicBezTo>
                  <a:cubicBezTo>
                    <a:pt x="14587" y="8361"/>
                    <a:pt x="14587" y="8361"/>
                    <a:pt x="14587" y="8361"/>
                  </a:cubicBezTo>
                  <a:cubicBezTo>
                    <a:pt x="14587" y="8361"/>
                    <a:pt x="14587" y="8361"/>
                    <a:pt x="14587" y="8361"/>
                  </a:cubicBezTo>
                  <a:cubicBezTo>
                    <a:pt x="14868" y="8594"/>
                    <a:pt x="14868" y="8594"/>
                    <a:pt x="14868" y="8594"/>
                  </a:cubicBezTo>
                  <a:cubicBezTo>
                    <a:pt x="14868" y="8594"/>
                    <a:pt x="14868" y="8594"/>
                    <a:pt x="14868" y="8594"/>
                  </a:cubicBezTo>
                  <a:cubicBezTo>
                    <a:pt x="14868" y="8594"/>
                    <a:pt x="14868" y="8594"/>
                    <a:pt x="14868" y="8594"/>
                  </a:cubicBezTo>
                  <a:cubicBezTo>
                    <a:pt x="17392" y="9987"/>
                    <a:pt x="17392" y="9987"/>
                    <a:pt x="17392" y="9987"/>
                  </a:cubicBezTo>
                  <a:cubicBezTo>
                    <a:pt x="14868" y="12774"/>
                    <a:pt x="13745" y="15561"/>
                    <a:pt x="13465" y="18348"/>
                  </a:cubicBezTo>
                  <a:cubicBezTo>
                    <a:pt x="10099" y="19510"/>
                    <a:pt x="6452" y="20439"/>
                    <a:pt x="3086" y="21600"/>
                  </a:cubicBezTo>
                  <a:cubicBezTo>
                    <a:pt x="2525" y="21368"/>
                    <a:pt x="2244" y="21135"/>
                    <a:pt x="1964" y="21135"/>
                  </a:cubicBezTo>
                  <a:cubicBezTo>
                    <a:pt x="6452" y="15794"/>
                    <a:pt x="6452" y="15794"/>
                    <a:pt x="6452" y="15794"/>
                  </a:cubicBezTo>
                  <a:cubicBezTo>
                    <a:pt x="7574" y="16026"/>
                    <a:pt x="8977" y="15794"/>
                    <a:pt x="9818" y="14865"/>
                  </a:cubicBezTo>
                  <a:cubicBezTo>
                    <a:pt x="10660" y="13935"/>
                    <a:pt x="10379" y="12542"/>
                    <a:pt x="8977" y="11845"/>
                  </a:cubicBezTo>
                  <a:cubicBezTo>
                    <a:pt x="7855" y="10916"/>
                    <a:pt x="6171" y="11381"/>
                    <a:pt x="5330" y="12310"/>
                  </a:cubicBezTo>
                  <a:cubicBezTo>
                    <a:pt x="4488" y="13239"/>
                    <a:pt x="4488" y="14400"/>
                    <a:pt x="5330" y="15097"/>
                  </a:cubicBezTo>
                  <a:cubicBezTo>
                    <a:pt x="842" y="20439"/>
                    <a:pt x="842" y="20439"/>
                    <a:pt x="842" y="20439"/>
                  </a:cubicBezTo>
                  <a:close/>
                  <a:moveTo>
                    <a:pt x="7574" y="21600"/>
                  </a:moveTo>
                  <a:cubicBezTo>
                    <a:pt x="20478" y="21600"/>
                    <a:pt x="20478" y="21600"/>
                    <a:pt x="20478" y="21600"/>
                  </a:cubicBezTo>
                  <a:cubicBezTo>
                    <a:pt x="20478" y="19277"/>
                    <a:pt x="20478" y="19277"/>
                    <a:pt x="20478" y="19277"/>
                  </a:cubicBezTo>
                  <a:cubicBezTo>
                    <a:pt x="15148" y="19277"/>
                    <a:pt x="15148" y="19277"/>
                    <a:pt x="15148" y="19277"/>
                  </a:cubicBezTo>
                  <a:cubicBezTo>
                    <a:pt x="7574" y="21600"/>
                    <a:pt x="7574" y="21600"/>
                    <a:pt x="7574" y="21600"/>
                  </a:cubicBezTo>
                  <a:close/>
                  <a:moveTo>
                    <a:pt x="19356" y="9755"/>
                  </a:moveTo>
                  <a:cubicBezTo>
                    <a:pt x="21600" y="7200"/>
                    <a:pt x="21600" y="7200"/>
                    <a:pt x="21600" y="7200"/>
                  </a:cubicBezTo>
                  <a:cubicBezTo>
                    <a:pt x="9538" y="0"/>
                    <a:pt x="9538" y="0"/>
                    <a:pt x="9538" y="0"/>
                  </a:cubicBezTo>
                  <a:cubicBezTo>
                    <a:pt x="7294" y="2787"/>
                    <a:pt x="7294" y="2787"/>
                    <a:pt x="7294" y="2787"/>
                  </a:cubicBezTo>
                  <a:lnTo>
                    <a:pt x="19356" y="9755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04" name="Freeform 155"/>
            <p:cNvSpPr/>
            <p:nvPr/>
          </p:nvSpPr>
          <p:spPr>
            <a:xfrm>
              <a:off x="222076" y="1743048"/>
              <a:ext cx="253685" cy="27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697" fill="norm" stroke="1" extrusionOk="0">
                  <a:moveTo>
                    <a:pt x="20084" y="8271"/>
                  </a:moveTo>
                  <a:cubicBezTo>
                    <a:pt x="21600" y="2909"/>
                    <a:pt x="21600" y="2909"/>
                    <a:pt x="21600" y="2909"/>
                  </a:cubicBezTo>
                  <a:cubicBezTo>
                    <a:pt x="20937" y="2984"/>
                    <a:pt x="20179" y="3060"/>
                    <a:pt x="19516" y="2984"/>
                  </a:cubicBezTo>
                  <a:cubicBezTo>
                    <a:pt x="17621" y="4948"/>
                    <a:pt x="17621" y="4948"/>
                    <a:pt x="17621" y="4948"/>
                  </a:cubicBezTo>
                  <a:cubicBezTo>
                    <a:pt x="17432" y="2758"/>
                    <a:pt x="17432" y="2758"/>
                    <a:pt x="17432" y="2758"/>
                  </a:cubicBezTo>
                  <a:cubicBezTo>
                    <a:pt x="11653" y="1474"/>
                    <a:pt x="6063" y="-2831"/>
                    <a:pt x="0" y="2909"/>
                  </a:cubicBezTo>
                  <a:cubicBezTo>
                    <a:pt x="474" y="4872"/>
                    <a:pt x="1800" y="11292"/>
                    <a:pt x="2558" y="13105"/>
                  </a:cubicBezTo>
                  <a:cubicBezTo>
                    <a:pt x="3316" y="15144"/>
                    <a:pt x="4547" y="16805"/>
                    <a:pt x="6158" y="18165"/>
                  </a:cubicBezTo>
                  <a:cubicBezTo>
                    <a:pt x="6442" y="18391"/>
                    <a:pt x="6442" y="18391"/>
                    <a:pt x="6442" y="18391"/>
                  </a:cubicBezTo>
                  <a:cubicBezTo>
                    <a:pt x="6821" y="18467"/>
                    <a:pt x="6821" y="18467"/>
                    <a:pt x="6821" y="18467"/>
                  </a:cubicBezTo>
                  <a:cubicBezTo>
                    <a:pt x="7579" y="18542"/>
                    <a:pt x="8242" y="18618"/>
                    <a:pt x="9000" y="18618"/>
                  </a:cubicBezTo>
                  <a:cubicBezTo>
                    <a:pt x="10800" y="18769"/>
                    <a:pt x="12505" y="18693"/>
                    <a:pt x="14495" y="18467"/>
                  </a:cubicBezTo>
                  <a:cubicBezTo>
                    <a:pt x="14968" y="18391"/>
                    <a:pt x="14968" y="18391"/>
                    <a:pt x="14968" y="18391"/>
                  </a:cubicBezTo>
                  <a:cubicBezTo>
                    <a:pt x="15158" y="18165"/>
                    <a:pt x="15158" y="18165"/>
                    <a:pt x="15158" y="18165"/>
                  </a:cubicBezTo>
                  <a:cubicBezTo>
                    <a:pt x="16768" y="16881"/>
                    <a:pt x="18000" y="15144"/>
                    <a:pt x="18853" y="13105"/>
                  </a:cubicBezTo>
                  <a:cubicBezTo>
                    <a:pt x="19516" y="11670"/>
                    <a:pt x="19895" y="10008"/>
                    <a:pt x="20084" y="8271"/>
                  </a:cubicBezTo>
                  <a:close/>
                  <a:moveTo>
                    <a:pt x="14021" y="9933"/>
                  </a:moveTo>
                  <a:cubicBezTo>
                    <a:pt x="15632" y="9933"/>
                    <a:pt x="15632" y="9933"/>
                    <a:pt x="15632" y="9933"/>
                  </a:cubicBezTo>
                  <a:cubicBezTo>
                    <a:pt x="16011" y="9933"/>
                    <a:pt x="16389" y="10084"/>
                    <a:pt x="16674" y="10310"/>
                  </a:cubicBezTo>
                  <a:cubicBezTo>
                    <a:pt x="16674" y="10310"/>
                    <a:pt x="16674" y="10310"/>
                    <a:pt x="16674" y="10310"/>
                  </a:cubicBezTo>
                  <a:cubicBezTo>
                    <a:pt x="16958" y="10537"/>
                    <a:pt x="17053" y="10763"/>
                    <a:pt x="17053" y="11066"/>
                  </a:cubicBezTo>
                  <a:cubicBezTo>
                    <a:pt x="17053" y="11594"/>
                    <a:pt x="17053" y="11594"/>
                    <a:pt x="17053" y="11594"/>
                  </a:cubicBezTo>
                  <a:cubicBezTo>
                    <a:pt x="17053" y="11896"/>
                    <a:pt x="16958" y="12198"/>
                    <a:pt x="16674" y="12349"/>
                  </a:cubicBezTo>
                  <a:cubicBezTo>
                    <a:pt x="16674" y="12349"/>
                    <a:pt x="16674" y="12349"/>
                    <a:pt x="16674" y="12349"/>
                  </a:cubicBezTo>
                  <a:cubicBezTo>
                    <a:pt x="16389" y="12576"/>
                    <a:pt x="16011" y="12727"/>
                    <a:pt x="15632" y="12727"/>
                  </a:cubicBezTo>
                  <a:cubicBezTo>
                    <a:pt x="14021" y="12727"/>
                    <a:pt x="14021" y="12727"/>
                    <a:pt x="14021" y="12727"/>
                  </a:cubicBezTo>
                  <a:cubicBezTo>
                    <a:pt x="13642" y="12727"/>
                    <a:pt x="13263" y="12576"/>
                    <a:pt x="12979" y="12349"/>
                  </a:cubicBezTo>
                  <a:cubicBezTo>
                    <a:pt x="12979" y="12349"/>
                    <a:pt x="12979" y="12349"/>
                    <a:pt x="12979" y="12349"/>
                  </a:cubicBezTo>
                  <a:cubicBezTo>
                    <a:pt x="12789" y="12123"/>
                    <a:pt x="12600" y="11896"/>
                    <a:pt x="12600" y="11594"/>
                  </a:cubicBezTo>
                  <a:cubicBezTo>
                    <a:pt x="12600" y="11066"/>
                    <a:pt x="12600" y="11066"/>
                    <a:pt x="12600" y="11066"/>
                  </a:cubicBezTo>
                  <a:cubicBezTo>
                    <a:pt x="12600" y="10763"/>
                    <a:pt x="12789" y="10537"/>
                    <a:pt x="12979" y="10310"/>
                  </a:cubicBezTo>
                  <a:cubicBezTo>
                    <a:pt x="12979" y="10310"/>
                    <a:pt x="12979" y="10310"/>
                    <a:pt x="12979" y="10310"/>
                  </a:cubicBezTo>
                  <a:cubicBezTo>
                    <a:pt x="13263" y="10084"/>
                    <a:pt x="13642" y="9933"/>
                    <a:pt x="14021" y="9933"/>
                  </a:cubicBezTo>
                  <a:close/>
                  <a:moveTo>
                    <a:pt x="15632" y="10612"/>
                  </a:moveTo>
                  <a:cubicBezTo>
                    <a:pt x="15821" y="10612"/>
                    <a:pt x="16011" y="10688"/>
                    <a:pt x="16105" y="10763"/>
                  </a:cubicBezTo>
                  <a:cubicBezTo>
                    <a:pt x="16200" y="10839"/>
                    <a:pt x="16295" y="10990"/>
                    <a:pt x="16295" y="11066"/>
                  </a:cubicBezTo>
                  <a:cubicBezTo>
                    <a:pt x="16295" y="11594"/>
                    <a:pt x="16295" y="11594"/>
                    <a:pt x="16295" y="11594"/>
                  </a:cubicBezTo>
                  <a:cubicBezTo>
                    <a:pt x="16295" y="11670"/>
                    <a:pt x="16200" y="11821"/>
                    <a:pt x="16105" y="11896"/>
                  </a:cubicBezTo>
                  <a:cubicBezTo>
                    <a:pt x="16105" y="11896"/>
                    <a:pt x="16105" y="11896"/>
                    <a:pt x="16105" y="11896"/>
                  </a:cubicBezTo>
                  <a:cubicBezTo>
                    <a:pt x="16011" y="11972"/>
                    <a:pt x="15821" y="12047"/>
                    <a:pt x="15632" y="12047"/>
                  </a:cubicBezTo>
                  <a:cubicBezTo>
                    <a:pt x="14021" y="12047"/>
                    <a:pt x="14021" y="12047"/>
                    <a:pt x="14021" y="12047"/>
                  </a:cubicBezTo>
                  <a:cubicBezTo>
                    <a:pt x="13832" y="12047"/>
                    <a:pt x="13642" y="11972"/>
                    <a:pt x="13547" y="11896"/>
                  </a:cubicBezTo>
                  <a:cubicBezTo>
                    <a:pt x="13547" y="11896"/>
                    <a:pt x="13547" y="11896"/>
                    <a:pt x="13547" y="11896"/>
                  </a:cubicBezTo>
                  <a:cubicBezTo>
                    <a:pt x="13453" y="11821"/>
                    <a:pt x="13358" y="11670"/>
                    <a:pt x="13358" y="11594"/>
                  </a:cubicBezTo>
                  <a:cubicBezTo>
                    <a:pt x="13358" y="11066"/>
                    <a:pt x="13358" y="11066"/>
                    <a:pt x="13358" y="11066"/>
                  </a:cubicBezTo>
                  <a:cubicBezTo>
                    <a:pt x="13358" y="10990"/>
                    <a:pt x="13453" y="10839"/>
                    <a:pt x="13547" y="10763"/>
                  </a:cubicBezTo>
                  <a:cubicBezTo>
                    <a:pt x="13547" y="10763"/>
                    <a:pt x="13547" y="10763"/>
                    <a:pt x="13547" y="10763"/>
                  </a:cubicBezTo>
                  <a:cubicBezTo>
                    <a:pt x="13642" y="10688"/>
                    <a:pt x="13832" y="10612"/>
                    <a:pt x="14021" y="10612"/>
                  </a:cubicBezTo>
                  <a:cubicBezTo>
                    <a:pt x="15632" y="10612"/>
                    <a:pt x="15632" y="10612"/>
                    <a:pt x="15632" y="10612"/>
                  </a:cubicBezTo>
                  <a:close/>
                  <a:moveTo>
                    <a:pt x="5684" y="10008"/>
                  </a:moveTo>
                  <a:cubicBezTo>
                    <a:pt x="7768" y="10008"/>
                    <a:pt x="7768" y="10008"/>
                    <a:pt x="7768" y="10008"/>
                  </a:cubicBezTo>
                  <a:cubicBezTo>
                    <a:pt x="8526" y="10008"/>
                    <a:pt x="9095" y="10461"/>
                    <a:pt x="9095" y="10990"/>
                  </a:cubicBezTo>
                  <a:cubicBezTo>
                    <a:pt x="9095" y="11670"/>
                    <a:pt x="9095" y="11670"/>
                    <a:pt x="9095" y="11670"/>
                  </a:cubicBezTo>
                  <a:cubicBezTo>
                    <a:pt x="9095" y="12198"/>
                    <a:pt x="8526" y="12652"/>
                    <a:pt x="7768" y="12652"/>
                  </a:cubicBezTo>
                  <a:cubicBezTo>
                    <a:pt x="5684" y="12652"/>
                    <a:pt x="5684" y="12652"/>
                    <a:pt x="5684" y="12652"/>
                  </a:cubicBezTo>
                  <a:cubicBezTo>
                    <a:pt x="4926" y="12652"/>
                    <a:pt x="4358" y="12198"/>
                    <a:pt x="4358" y="11670"/>
                  </a:cubicBezTo>
                  <a:cubicBezTo>
                    <a:pt x="4358" y="10990"/>
                    <a:pt x="4358" y="10990"/>
                    <a:pt x="4358" y="10990"/>
                  </a:cubicBezTo>
                  <a:cubicBezTo>
                    <a:pt x="4358" y="10461"/>
                    <a:pt x="4926" y="10008"/>
                    <a:pt x="5684" y="10008"/>
                  </a:cubicBezTo>
                  <a:close/>
                  <a:moveTo>
                    <a:pt x="3884" y="9102"/>
                  </a:moveTo>
                  <a:cubicBezTo>
                    <a:pt x="3789" y="8573"/>
                    <a:pt x="3789" y="8120"/>
                    <a:pt x="3695" y="7667"/>
                  </a:cubicBezTo>
                  <a:cubicBezTo>
                    <a:pt x="6537" y="8800"/>
                    <a:pt x="9947" y="8573"/>
                    <a:pt x="12600" y="7969"/>
                  </a:cubicBezTo>
                  <a:cubicBezTo>
                    <a:pt x="12221" y="8347"/>
                    <a:pt x="11842" y="8724"/>
                    <a:pt x="11368" y="9026"/>
                  </a:cubicBezTo>
                  <a:cubicBezTo>
                    <a:pt x="11463" y="9102"/>
                    <a:pt x="11463" y="9102"/>
                    <a:pt x="11463" y="9102"/>
                  </a:cubicBezTo>
                  <a:cubicBezTo>
                    <a:pt x="10800" y="9102"/>
                    <a:pt x="10800" y="9102"/>
                    <a:pt x="10800" y="9102"/>
                  </a:cubicBezTo>
                  <a:cubicBezTo>
                    <a:pt x="3884" y="9102"/>
                    <a:pt x="3884" y="9102"/>
                    <a:pt x="3884" y="9102"/>
                  </a:cubicBezTo>
                  <a:close/>
                  <a:moveTo>
                    <a:pt x="13168" y="9102"/>
                  </a:moveTo>
                  <a:cubicBezTo>
                    <a:pt x="14305" y="8724"/>
                    <a:pt x="15537" y="8120"/>
                    <a:pt x="16011" y="7289"/>
                  </a:cubicBezTo>
                  <a:cubicBezTo>
                    <a:pt x="16389" y="7214"/>
                    <a:pt x="17337" y="7742"/>
                    <a:pt x="17621" y="7742"/>
                  </a:cubicBezTo>
                  <a:cubicBezTo>
                    <a:pt x="17621" y="8120"/>
                    <a:pt x="17526" y="8573"/>
                    <a:pt x="17526" y="9102"/>
                  </a:cubicBezTo>
                  <a:cubicBezTo>
                    <a:pt x="13168" y="9102"/>
                    <a:pt x="13168" y="9102"/>
                    <a:pt x="13168" y="9102"/>
                  </a:cubicBezTo>
                  <a:close/>
                  <a:moveTo>
                    <a:pt x="16011" y="13558"/>
                  </a:moveTo>
                  <a:cubicBezTo>
                    <a:pt x="15442" y="14691"/>
                    <a:pt x="14684" y="15748"/>
                    <a:pt x="13737" y="16579"/>
                  </a:cubicBezTo>
                  <a:cubicBezTo>
                    <a:pt x="12884" y="16654"/>
                    <a:pt x="12126" y="16654"/>
                    <a:pt x="11274" y="16654"/>
                  </a:cubicBezTo>
                  <a:cubicBezTo>
                    <a:pt x="11274" y="16654"/>
                    <a:pt x="11274" y="16654"/>
                    <a:pt x="11274" y="16654"/>
                  </a:cubicBezTo>
                  <a:cubicBezTo>
                    <a:pt x="10895" y="16654"/>
                    <a:pt x="10516" y="16654"/>
                    <a:pt x="10137" y="16654"/>
                  </a:cubicBezTo>
                  <a:cubicBezTo>
                    <a:pt x="9853" y="16654"/>
                    <a:pt x="9474" y="16654"/>
                    <a:pt x="9189" y="16654"/>
                  </a:cubicBezTo>
                  <a:cubicBezTo>
                    <a:pt x="9000" y="16654"/>
                    <a:pt x="9000" y="16654"/>
                    <a:pt x="9000" y="16654"/>
                  </a:cubicBezTo>
                  <a:cubicBezTo>
                    <a:pt x="8526" y="16579"/>
                    <a:pt x="8053" y="16579"/>
                    <a:pt x="7579" y="16503"/>
                  </a:cubicBezTo>
                  <a:cubicBezTo>
                    <a:pt x="6632" y="15672"/>
                    <a:pt x="5968" y="14691"/>
                    <a:pt x="5400" y="13558"/>
                  </a:cubicBezTo>
                  <a:cubicBezTo>
                    <a:pt x="9189" y="13558"/>
                    <a:pt x="9189" y="13558"/>
                    <a:pt x="9189" y="13558"/>
                  </a:cubicBezTo>
                  <a:cubicBezTo>
                    <a:pt x="9379" y="13558"/>
                    <a:pt x="9379" y="13558"/>
                    <a:pt x="9379" y="13558"/>
                  </a:cubicBezTo>
                  <a:cubicBezTo>
                    <a:pt x="9474" y="13407"/>
                    <a:pt x="9474" y="13407"/>
                    <a:pt x="9474" y="13407"/>
                  </a:cubicBezTo>
                  <a:cubicBezTo>
                    <a:pt x="10326" y="12198"/>
                    <a:pt x="10326" y="12198"/>
                    <a:pt x="10326" y="12198"/>
                  </a:cubicBezTo>
                  <a:cubicBezTo>
                    <a:pt x="11274" y="12198"/>
                    <a:pt x="11274" y="12198"/>
                    <a:pt x="11274" y="12198"/>
                  </a:cubicBezTo>
                  <a:cubicBezTo>
                    <a:pt x="12126" y="13407"/>
                    <a:pt x="12126" y="13407"/>
                    <a:pt x="12126" y="13407"/>
                  </a:cubicBezTo>
                  <a:cubicBezTo>
                    <a:pt x="12221" y="13558"/>
                    <a:pt x="12221" y="13558"/>
                    <a:pt x="12221" y="13558"/>
                  </a:cubicBezTo>
                  <a:cubicBezTo>
                    <a:pt x="12505" y="13558"/>
                    <a:pt x="12505" y="13558"/>
                    <a:pt x="12505" y="13558"/>
                  </a:cubicBezTo>
                  <a:cubicBezTo>
                    <a:pt x="16011" y="13558"/>
                    <a:pt x="16011" y="13558"/>
                    <a:pt x="16011" y="13558"/>
                  </a:cubicBezTo>
                  <a:close/>
                  <a:moveTo>
                    <a:pt x="10800" y="9706"/>
                  </a:moveTo>
                  <a:cubicBezTo>
                    <a:pt x="17716" y="9706"/>
                    <a:pt x="17716" y="9706"/>
                    <a:pt x="17716" y="9706"/>
                  </a:cubicBezTo>
                  <a:cubicBezTo>
                    <a:pt x="17716" y="12954"/>
                    <a:pt x="17716" y="12954"/>
                    <a:pt x="17716" y="12954"/>
                  </a:cubicBezTo>
                  <a:cubicBezTo>
                    <a:pt x="12695" y="12954"/>
                    <a:pt x="12695" y="12954"/>
                    <a:pt x="12695" y="12954"/>
                  </a:cubicBezTo>
                  <a:cubicBezTo>
                    <a:pt x="11842" y="11745"/>
                    <a:pt x="11842" y="11745"/>
                    <a:pt x="11842" y="11745"/>
                  </a:cubicBezTo>
                  <a:cubicBezTo>
                    <a:pt x="11747" y="11594"/>
                    <a:pt x="11747" y="11594"/>
                    <a:pt x="11747" y="11594"/>
                  </a:cubicBezTo>
                  <a:cubicBezTo>
                    <a:pt x="11463" y="11594"/>
                    <a:pt x="11463" y="11594"/>
                    <a:pt x="11463" y="11594"/>
                  </a:cubicBezTo>
                  <a:cubicBezTo>
                    <a:pt x="10137" y="11594"/>
                    <a:pt x="10137" y="11594"/>
                    <a:pt x="10137" y="11594"/>
                  </a:cubicBezTo>
                  <a:cubicBezTo>
                    <a:pt x="9947" y="11594"/>
                    <a:pt x="9947" y="11594"/>
                    <a:pt x="9947" y="11594"/>
                  </a:cubicBezTo>
                  <a:cubicBezTo>
                    <a:pt x="9758" y="11745"/>
                    <a:pt x="9758" y="11745"/>
                    <a:pt x="9758" y="11745"/>
                  </a:cubicBezTo>
                  <a:cubicBezTo>
                    <a:pt x="8905" y="12954"/>
                    <a:pt x="8905" y="12954"/>
                    <a:pt x="8905" y="12954"/>
                  </a:cubicBezTo>
                  <a:cubicBezTo>
                    <a:pt x="3884" y="12954"/>
                    <a:pt x="3884" y="12954"/>
                    <a:pt x="3884" y="12954"/>
                  </a:cubicBezTo>
                  <a:cubicBezTo>
                    <a:pt x="3884" y="9706"/>
                    <a:pt x="3884" y="9706"/>
                    <a:pt x="3884" y="9706"/>
                  </a:cubicBezTo>
                  <a:lnTo>
                    <a:pt x="10800" y="9706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406" name="Rectangle 157"/>
          <p:cNvSpPr/>
          <p:nvPr/>
        </p:nvSpPr>
        <p:spPr>
          <a:xfrm>
            <a:off x="5476418" y="2959376"/>
            <a:ext cx="3035049" cy="245914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ffectLst>
            <a:outerShdw sx="100000" sy="100000" kx="0" ky="0" algn="b" rotWithShape="0" blurRad="101600" dist="165100" dir="2700000">
              <a:srgbClr val="000000">
                <a:alpha val="26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07" name="Rectangle 158"/>
          <p:cNvSpPr/>
          <p:nvPr/>
        </p:nvSpPr>
        <p:spPr>
          <a:xfrm>
            <a:off x="5476418" y="2959376"/>
            <a:ext cx="1517525" cy="245914"/>
          </a:xfrm>
          <a:prstGeom prst="rect">
            <a:avLst/>
          </a:prstGeom>
          <a:solidFill>
            <a:schemeClr val="accent1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08" name="Content Placeholder 2"/>
          <p:cNvSpPr txBox="1"/>
          <p:nvPr/>
        </p:nvSpPr>
        <p:spPr>
          <a:xfrm>
            <a:off x="5462770" y="2928747"/>
            <a:ext cx="537669" cy="27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00"/>
              </a:spcBef>
              <a:defRPr b="1" sz="1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50%</a:t>
            </a:r>
          </a:p>
        </p:txBody>
      </p:sp>
      <p:sp>
        <p:nvSpPr>
          <p:cNvPr id="409" name="Rectangle 160"/>
          <p:cNvSpPr/>
          <p:nvPr/>
        </p:nvSpPr>
        <p:spPr>
          <a:xfrm>
            <a:off x="5476418" y="4069310"/>
            <a:ext cx="3035049" cy="245914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ffectLst>
            <a:outerShdw sx="100000" sy="100000" kx="0" ky="0" algn="b" rotWithShape="0" blurRad="101600" dist="165100" dir="2700000">
              <a:srgbClr val="000000">
                <a:alpha val="26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10" name="Rectangle 161"/>
          <p:cNvSpPr/>
          <p:nvPr/>
        </p:nvSpPr>
        <p:spPr>
          <a:xfrm>
            <a:off x="5476418" y="4069310"/>
            <a:ext cx="1249726" cy="24591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11" name="Content Placeholder 2"/>
          <p:cNvSpPr txBox="1"/>
          <p:nvPr/>
        </p:nvSpPr>
        <p:spPr>
          <a:xfrm>
            <a:off x="5462770" y="4039689"/>
            <a:ext cx="537669" cy="276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00"/>
              </a:spcBef>
              <a:defRPr b="1" sz="1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45%</a:t>
            </a:r>
          </a:p>
        </p:txBody>
      </p:sp>
      <p:sp>
        <p:nvSpPr>
          <p:cNvPr id="412" name="Rectangle 163"/>
          <p:cNvSpPr/>
          <p:nvPr/>
        </p:nvSpPr>
        <p:spPr>
          <a:xfrm>
            <a:off x="5476418" y="3697144"/>
            <a:ext cx="3035049" cy="245914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ffectLst>
            <a:outerShdw sx="100000" sy="100000" kx="0" ky="0" algn="b" rotWithShape="0" blurRad="101600" dist="165100" dir="2700000">
              <a:srgbClr val="000000">
                <a:alpha val="26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13" name="Rectangle 164"/>
          <p:cNvSpPr/>
          <p:nvPr/>
        </p:nvSpPr>
        <p:spPr>
          <a:xfrm>
            <a:off x="5476418" y="3697144"/>
            <a:ext cx="2261409" cy="24591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14" name="Content Placeholder 2"/>
          <p:cNvSpPr txBox="1"/>
          <p:nvPr/>
        </p:nvSpPr>
        <p:spPr>
          <a:xfrm>
            <a:off x="5462770" y="3666514"/>
            <a:ext cx="537669" cy="276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00"/>
              </a:spcBef>
              <a:defRPr b="1" sz="1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75%</a:t>
            </a:r>
          </a:p>
        </p:txBody>
      </p:sp>
      <p:sp>
        <p:nvSpPr>
          <p:cNvPr id="415" name="Rectangle 166"/>
          <p:cNvSpPr/>
          <p:nvPr/>
        </p:nvSpPr>
        <p:spPr>
          <a:xfrm>
            <a:off x="5476418" y="3325343"/>
            <a:ext cx="3035049" cy="245914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ffectLst>
            <a:outerShdw sx="100000" sy="100000" kx="0" ky="0" algn="b" rotWithShape="0" blurRad="101600" dist="165100" dir="2700000">
              <a:srgbClr val="000000">
                <a:alpha val="26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16" name="Rectangle 167"/>
          <p:cNvSpPr/>
          <p:nvPr/>
        </p:nvSpPr>
        <p:spPr>
          <a:xfrm>
            <a:off x="5476418" y="3325343"/>
            <a:ext cx="1785324" cy="245914"/>
          </a:xfrm>
          <a:prstGeom prst="rect">
            <a:avLst/>
          </a:prstGeom>
          <a:solidFill>
            <a:schemeClr val="accent1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17" name="Content Placeholder 2"/>
          <p:cNvSpPr txBox="1"/>
          <p:nvPr/>
        </p:nvSpPr>
        <p:spPr>
          <a:xfrm>
            <a:off x="5462770" y="3294712"/>
            <a:ext cx="537669" cy="276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00"/>
              </a:spcBef>
              <a:defRPr b="1" sz="1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62%</a:t>
            </a:r>
          </a:p>
        </p:txBody>
      </p:sp>
      <p:grpSp>
        <p:nvGrpSpPr>
          <p:cNvPr id="426" name="Group 169"/>
          <p:cNvGrpSpPr/>
          <p:nvPr/>
        </p:nvGrpSpPr>
        <p:grpSpPr>
          <a:xfrm>
            <a:off x="5101526" y="3313267"/>
            <a:ext cx="248726" cy="249135"/>
            <a:chOff x="-5" y="0"/>
            <a:chExt cx="248724" cy="249133"/>
          </a:xfrm>
        </p:grpSpPr>
        <p:grpSp>
          <p:nvGrpSpPr>
            <p:cNvPr id="420" name="AutoShape 37"/>
            <p:cNvGrpSpPr/>
            <p:nvPr/>
          </p:nvGrpSpPr>
          <p:grpSpPr>
            <a:xfrm>
              <a:off x="-6" y="23383"/>
              <a:ext cx="226617" cy="225751"/>
              <a:chOff x="-5" y="0"/>
              <a:chExt cx="226616" cy="225749"/>
            </a:xfrm>
          </p:grpSpPr>
          <p:sp>
            <p:nvSpPr>
              <p:cNvPr id="418" name="形状"/>
              <p:cNvSpPr/>
              <p:nvPr/>
            </p:nvSpPr>
            <p:spPr>
              <a:xfrm>
                <a:off x="-6" y="-1"/>
                <a:ext cx="226617" cy="225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3" h="21600" fill="norm" stroke="1" extrusionOk="0">
                    <a:moveTo>
                      <a:pt x="19918" y="7880"/>
                    </a:moveTo>
                    <a:lnTo>
                      <a:pt x="18876" y="8932"/>
                    </a:lnTo>
                    <a:cubicBezTo>
                      <a:pt x="18731" y="9079"/>
                      <a:pt x="18498" y="9079"/>
                      <a:pt x="18354" y="8932"/>
                    </a:cubicBezTo>
                    <a:lnTo>
                      <a:pt x="17049" y="7617"/>
                    </a:lnTo>
                    <a:lnTo>
                      <a:pt x="15992" y="10290"/>
                    </a:lnTo>
                    <a:lnTo>
                      <a:pt x="16081" y="10064"/>
                    </a:lnTo>
                    <a:cubicBezTo>
                      <a:pt x="13860" y="7826"/>
                      <a:pt x="11602" y="7544"/>
                      <a:pt x="9566" y="7291"/>
                    </a:cubicBezTo>
                    <a:cubicBezTo>
                      <a:pt x="8911" y="7210"/>
                      <a:pt x="8277" y="7126"/>
                      <a:pt x="7653" y="6990"/>
                    </a:cubicBezTo>
                    <a:lnTo>
                      <a:pt x="13919" y="4456"/>
                    </a:lnTo>
                    <a:lnTo>
                      <a:pt x="12653" y="3179"/>
                    </a:lnTo>
                    <a:cubicBezTo>
                      <a:pt x="12509" y="3033"/>
                      <a:pt x="12509" y="2798"/>
                      <a:pt x="12653" y="2652"/>
                    </a:cubicBezTo>
                    <a:lnTo>
                      <a:pt x="13696" y="1598"/>
                    </a:lnTo>
                    <a:cubicBezTo>
                      <a:pt x="13841" y="1453"/>
                      <a:pt x="14074" y="1453"/>
                      <a:pt x="14218" y="1598"/>
                    </a:cubicBezTo>
                    <a:lnTo>
                      <a:pt x="19918" y="7353"/>
                    </a:lnTo>
                    <a:cubicBezTo>
                      <a:pt x="20063" y="7499"/>
                      <a:pt x="20063" y="7734"/>
                      <a:pt x="19918" y="7880"/>
                    </a:cubicBezTo>
                    <a:moveTo>
                      <a:pt x="12293" y="19640"/>
                    </a:moveTo>
                    <a:cubicBezTo>
                      <a:pt x="12201" y="19873"/>
                      <a:pt x="12000" y="20045"/>
                      <a:pt x="11757" y="20096"/>
                    </a:cubicBezTo>
                    <a:cubicBezTo>
                      <a:pt x="11701" y="20107"/>
                      <a:pt x="11644" y="20112"/>
                      <a:pt x="11588" y="20111"/>
                    </a:cubicBezTo>
                    <a:cubicBezTo>
                      <a:pt x="11401" y="20106"/>
                      <a:pt x="11220" y="20031"/>
                      <a:pt x="11085" y="19893"/>
                    </a:cubicBezTo>
                    <a:lnTo>
                      <a:pt x="1693" y="10517"/>
                    </a:lnTo>
                    <a:cubicBezTo>
                      <a:pt x="1520" y="10343"/>
                      <a:pt x="1444" y="10094"/>
                      <a:pt x="1489" y="9852"/>
                    </a:cubicBezTo>
                    <a:cubicBezTo>
                      <a:pt x="1534" y="9610"/>
                      <a:pt x="1696" y="9407"/>
                      <a:pt x="1918" y="9308"/>
                    </a:cubicBezTo>
                    <a:lnTo>
                      <a:pt x="6506" y="7453"/>
                    </a:lnTo>
                    <a:cubicBezTo>
                      <a:pt x="9598" y="8490"/>
                      <a:pt x="12690" y="7491"/>
                      <a:pt x="15782" y="10822"/>
                    </a:cubicBezTo>
                    <a:cubicBezTo>
                      <a:pt x="15782" y="10822"/>
                      <a:pt x="12293" y="19640"/>
                      <a:pt x="12293" y="19640"/>
                    </a:cubicBezTo>
                    <a:close/>
                    <a:moveTo>
                      <a:pt x="15261" y="545"/>
                    </a:moveTo>
                    <a:cubicBezTo>
                      <a:pt x="14913" y="193"/>
                      <a:pt x="14450" y="0"/>
                      <a:pt x="13957" y="0"/>
                    </a:cubicBezTo>
                    <a:cubicBezTo>
                      <a:pt x="13464" y="0"/>
                      <a:pt x="13001" y="193"/>
                      <a:pt x="12652" y="546"/>
                    </a:cubicBezTo>
                    <a:lnTo>
                      <a:pt x="11611" y="1598"/>
                    </a:lnTo>
                    <a:cubicBezTo>
                      <a:pt x="11262" y="1949"/>
                      <a:pt x="11069" y="2417"/>
                      <a:pt x="11069" y="2915"/>
                    </a:cubicBezTo>
                    <a:cubicBezTo>
                      <a:pt x="11069" y="3265"/>
                      <a:pt x="11165" y="3601"/>
                      <a:pt x="11343" y="3893"/>
                    </a:cubicBezTo>
                    <a:lnTo>
                      <a:pt x="1325" y="7944"/>
                    </a:lnTo>
                    <a:cubicBezTo>
                      <a:pt x="655" y="8241"/>
                      <a:pt x="174" y="8851"/>
                      <a:pt x="39" y="9575"/>
                    </a:cubicBezTo>
                    <a:cubicBezTo>
                      <a:pt x="-97" y="10302"/>
                      <a:pt x="131" y="11049"/>
                      <a:pt x="655" y="11577"/>
                    </a:cubicBezTo>
                    <a:lnTo>
                      <a:pt x="10042" y="20947"/>
                    </a:lnTo>
                    <a:cubicBezTo>
                      <a:pt x="10446" y="21355"/>
                      <a:pt x="10983" y="21587"/>
                      <a:pt x="11550" y="21600"/>
                    </a:cubicBezTo>
                    <a:cubicBezTo>
                      <a:pt x="11563" y="21600"/>
                      <a:pt x="11594" y="21600"/>
                      <a:pt x="11606" y="21600"/>
                    </a:cubicBezTo>
                    <a:cubicBezTo>
                      <a:pt x="11755" y="21600"/>
                      <a:pt x="11907" y="21585"/>
                      <a:pt x="12057" y="21554"/>
                    </a:cubicBezTo>
                    <a:cubicBezTo>
                      <a:pt x="12790" y="21400"/>
                      <a:pt x="13391" y="20889"/>
                      <a:pt x="13663" y="20192"/>
                    </a:cubicBezTo>
                    <a:lnTo>
                      <a:pt x="17605" y="10229"/>
                    </a:lnTo>
                    <a:cubicBezTo>
                      <a:pt x="17903" y="10426"/>
                      <a:pt x="18251" y="10532"/>
                      <a:pt x="18614" y="10532"/>
                    </a:cubicBezTo>
                    <a:cubicBezTo>
                      <a:pt x="19108" y="10532"/>
                      <a:pt x="19571" y="10338"/>
                      <a:pt x="19919" y="9986"/>
                    </a:cubicBezTo>
                    <a:lnTo>
                      <a:pt x="20958" y="8937"/>
                    </a:lnTo>
                    <a:cubicBezTo>
                      <a:pt x="21309" y="8585"/>
                      <a:pt x="21503" y="8116"/>
                      <a:pt x="21503" y="7617"/>
                    </a:cubicBezTo>
                    <a:cubicBezTo>
                      <a:pt x="21503" y="7117"/>
                      <a:pt x="21309" y="6648"/>
                      <a:pt x="20962" y="6300"/>
                    </a:cubicBezTo>
                    <a:cubicBezTo>
                      <a:pt x="20962" y="6300"/>
                      <a:pt x="15261" y="545"/>
                      <a:pt x="15261" y="545"/>
                    </a:cubicBezTo>
                    <a:close/>
                  </a:path>
                </a:pathLst>
              </a:custGeom>
              <a:blipFill rotWithShape="1">
                <a:blip r:embed="rId13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71450">
                  <a:defRPr sz="1100">
                    <a:effectLst>
                      <a:outerShdw sx="100000" sy="100000" kx="0" ky="0" algn="b" rotWithShape="0" blurRad="38100" dist="38100" dir="2700000">
                        <a:srgbClr val="000000"/>
                      </a:outerShdw>
                    </a:effectLst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19" name="P"/>
              <p:cNvSpPr txBox="1"/>
              <p:nvPr/>
            </p:nvSpPr>
            <p:spPr>
              <a:xfrm>
                <a:off x="-1" y="24677"/>
                <a:ext cx="226612" cy="1764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4287" tIns="14287" rIns="14287" bIns="14287" numCol="1" anchor="ctr">
                <a:spAutoFit/>
              </a:bodyPr>
              <a:lstStyle>
                <a:lvl1pPr algn="ctr" defTabSz="171450">
                  <a:defRPr sz="1100">
                    <a:effectLst>
                      <a:outerShdw sx="100000" sy="100000" kx="0" ky="0" algn="b" rotWithShape="0" blurRad="38100" dist="38100" dir="2700000">
                        <a:srgbClr val="000000"/>
                      </a:outerShdw>
                    </a:effectLst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P</a:t>
                </a:r>
              </a:p>
            </p:txBody>
          </p:sp>
        </p:grpSp>
        <p:sp>
          <p:nvSpPr>
            <p:cNvPr id="421" name="AutoShape 38"/>
            <p:cNvSpPr/>
            <p:nvPr/>
          </p:nvSpPr>
          <p:spPr>
            <a:xfrm>
              <a:off x="108841" y="124571"/>
              <a:ext cx="38690" cy="39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1"/>
                  </a:cubicBezTo>
                  <a:cubicBezTo>
                    <a:pt x="17279" y="14378"/>
                    <a:pt x="14381" y="17280"/>
                    <a:pt x="10800" y="17280"/>
                  </a:cubicBezTo>
                  <a:cubicBezTo>
                    <a:pt x="7218" y="17280"/>
                    <a:pt x="4319" y="14378"/>
                    <a:pt x="4319" y="10801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600"/>
                  </a:moveTo>
                  <a:cubicBezTo>
                    <a:pt x="16752" y="21600"/>
                    <a:pt x="21600" y="16757"/>
                    <a:pt x="21600" y="10801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1"/>
                  </a:cubicBezTo>
                  <a:cubicBezTo>
                    <a:pt x="0" y="16757"/>
                    <a:pt x="4847" y="21600"/>
                    <a:pt x="10800" y="21600"/>
                  </a:cubicBezTo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 sz="1100"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2" name="AutoShape 39"/>
            <p:cNvSpPr/>
            <p:nvPr/>
          </p:nvSpPr>
          <p:spPr>
            <a:xfrm>
              <a:off x="210029" y="0"/>
              <a:ext cx="38690" cy="3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17280"/>
                  </a:moveTo>
                  <a:cubicBezTo>
                    <a:pt x="7218" y="17280"/>
                    <a:pt x="4320" y="14378"/>
                    <a:pt x="4320" y="10801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1"/>
                  </a:cubicBezTo>
                  <a:cubicBezTo>
                    <a:pt x="17280" y="14378"/>
                    <a:pt x="14381" y="17280"/>
                    <a:pt x="10800" y="17280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1"/>
                  </a:cubicBezTo>
                  <a:cubicBezTo>
                    <a:pt x="0" y="16757"/>
                    <a:pt x="4847" y="21600"/>
                    <a:pt x="10800" y="21600"/>
                  </a:cubicBezTo>
                  <a:cubicBezTo>
                    <a:pt x="16752" y="21600"/>
                    <a:pt x="21600" y="16757"/>
                    <a:pt x="21600" y="10801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 sz="1100"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3" name="AutoShape 40"/>
            <p:cNvSpPr/>
            <p:nvPr/>
          </p:nvSpPr>
          <p:spPr>
            <a:xfrm>
              <a:off x="62073" y="116918"/>
              <a:ext cx="31038" cy="31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1"/>
                  </a:cubicBezTo>
                  <a:cubicBezTo>
                    <a:pt x="16199" y="13785"/>
                    <a:pt x="13779" y="16201"/>
                    <a:pt x="10800" y="16201"/>
                  </a:cubicBezTo>
                  <a:cubicBezTo>
                    <a:pt x="7820" y="16201"/>
                    <a:pt x="5399" y="13785"/>
                    <a:pt x="5399" y="10801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1"/>
                  </a:moveTo>
                  <a:cubicBezTo>
                    <a:pt x="0" y="16754"/>
                    <a:pt x="4843" y="21600"/>
                    <a:pt x="10800" y="21600"/>
                  </a:cubicBezTo>
                  <a:cubicBezTo>
                    <a:pt x="16756" y="21600"/>
                    <a:pt x="21600" y="16754"/>
                    <a:pt x="21600" y="10801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1"/>
                  </a:cubicBezTo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 sz="1100"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4" name="AutoShape 41"/>
            <p:cNvSpPr/>
            <p:nvPr/>
          </p:nvSpPr>
          <p:spPr>
            <a:xfrm>
              <a:off x="93110" y="171339"/>
              <a:ext cx="15732" cy="15306"/>
            </a:xfrm>
            <a:prstGeom prst="ellipse">
              <a:avLst/>
            </a:pr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 sz="1100"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5" name="AutoShape 42"/>
            <p:cNvSpPr/>
            <p:nvPr/>
          </p:nvSpPr>
          <p:spPr>
            <a:xfrm>
              <a:off x="217682" y="54420"/>
              <a:ext cx="15306" cy="15731"/>
            </a:xfrm>
            <a:prstGeom prst="ellipse">
              <a:avLst/>
            </a:pr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 sz="1100"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431" name="Group 176"/>
          <p:cNvGrpSpPr/>
          <p:nvPr/>
        </p:nvGrpSpPr>
        <p:grpSpPr>
          <a:xfrm>
            <a:off x="5123169" y="4075817"/>
            <a:ext cx="211343" cy="241475"/>
            <a:chOff x="0" y="0"/>
            <a:chExt cx="211342" cy="241474"/>
          </a:xfrm>
        </p:grpSpPr>
        <p:sp>
          <p:nvSpPr>
            <p:cNvPr id="427" name="AutoShape 48"/>
            <p:cNvSpPr/>
            <p:nvPr/>
          </p:nvSpPr>
          <p:spPr>
            <a:xfrm>
              <a:off x="0" y="0"/>
              <a:ext cx="211343" cy="241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1" y="1350"/>
                  </a:cubicBezTo>
                  <a:cubicBezTo>
                    <a:pt x="15913" y="1350"/>
                    <a:pt x="20058" y="2709"/>
                    <a:pt x="20058" y="4387"/>
                  </a:cubicBezTo>
                  <a:cubicBezTo>
                    <a:pt x="20058" y="6064"/>
                    <a:pt x="15913" y="7425"/>
                    <a:pt x="10801" y="7425"/>
                  </a:cubicBezTo>
                  <a:moveTo>
                    <a:pt x="20058" y="9112"/>
                  </a:moveTo>
                  <a:lnTo>
                    <a:pt x="20055" y="9112"/>
                  </a:lnTo>
                  <a:cubicBezTo>
                    <a:pt x="20055" y="9119"/>
                    <a:pt x="20058" y="9127"/>
                    <a:pt x="20058" y="9133"/>
                  </a:cubicBezTo>
                  <a:cubicBezTo>
                    <a:pt x="20058" y="10801"/>
                    <a:pt x="15913" y="12151"/>
                    <a:pt x="10801" y="12151"/>
                  </a:cubicBezTo>
                  <a:cubicBezTo>
                    <a:pt x="5687" y="12151"/>
                    <a:pt x="1542" y="10801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1" y="8774"/>
                  </a:cubicBezTo>
                  <a:cubicBezTo>
                    <a:pt x="14329" y="8774"/>
                    <a:pt x="18036" y="8140"/>
                    <a:pt x="20058" y="6793"/>
                  </a:cubicBezTo>
                  <a:cubicBezTo>
                    <a:pt x="20058" y="6793"/>
                    <a:pt x="20058" y="9112"/>
                    <a:pt x="20058" y="9112"/>
                  </a:cubicBezTo>
                  <a:close/>
                  <a:moveTo>
                    <a:pt x="20058" y="13163"/>
                  </a:moveTo>
                  <a:lnTo>
                    <a:pt x="20055" y="13163"/>
                  </a:lnTo>
                  <a:cubicBezTo>
                    <a:pt x="20055" y="13170"/>
                    <a:pt x="20058" y="13178"/>
                    <a:pt x="20058" y="13184"/>
                  </a:cubicBezTo>
                  <a:cubicBezTo>
                    <a:pt x="20058" y="14851"/>
                    <a:pt x="15913" y="16201"/>
                    <a:pt x="10801" y="16201"/>
                  </a:cubicBezTo>
                  <a:cubicBezTo>
                    <a:pt x="5687" y="16201"/>
                    <a:pt x="1542" y="14851"/>
                    <a:pt x="1542" y="13184"/>
                  </a:cubicBezTo>
                  <a:cubicBezTo>
                    <a:pt x="1542" y="13178"/>
                    <a:pt x="1545" y="13170"/>
                    <a:pt x="1545" y="13163"/>
                  </a:cubicBezTo>
                  <a:lnTo>
                    <a:pt x="1542" y="13163"/>
                  </a:lnTo>
                  <a:lnTo>
                    <a:pt x="1542" y="10640"/>
                  </a:lnTo>
                  <a:cubicBezTo>
                    <a:pt x="3136" y="12078"/>
                    <a:pt x="6982" y="12826"/>
                    <a:pt x="10801" y="12826"/>
                  </a:cubicBezTo>
                  <a:cubicBezTo>
                    <a:pt x="14618" y="12826"/>
                    <a:pt x="18464" y="12078"/>
                    <a:pt x="20058" y="10640"/>
                  </a:cubicBezTo>
                  <a:cubicBezTo>
                    <a:pt x="20058" y="10640"/>
                    <a:pt x="20058" y="13163"/>
                    <a:pt x="20058" y="13163"/>
                  </a:cubicBezTo>
                  <a:close/>
                  <a:moveTo>
                    <a:pt x="20058" y="17213"/>
                  </a:moveTo>
                  <a:cubicBezTo>
                    <a:pt x="20058" y="18890"/>
                    <a:pt x="15913" y="20250"/>
                    <a:pt x="10801" y="20250"/>
                  </a:cubicBezTo>
                  <a:cubicBezTo>
                    <a:pt x="5687" y="20250"/>
                    <a:pt x="1542" y="18890"/>
                    <a:pt x="1542" y="17213"/>
                  </a:cubicBezTo>
                  <a:lnTo>
                    <a:pt x="1542" y="14691"/>
                  </a:lnTo>
                  <a:cubicBezTo>
                    <a:pt x="3136" y="16128"/>
                    <a:pt x="6982" y="16876"/>
                    <a:pt x="10801" y="16876"/>
                  </a:cubicBezTo>
                  <a:cubicBezTo>
                    <a:pt x="14618" y="16876"/>
                    <a:pt x="18464" y="16128"/>
                    <a:pt x="20058" y="14691"/>
                  </a:cubicBezTo>
                  <a:cubicBezTo>
                    <a:pt x="20058" y="14691"/>
                    <a:pt x="20058" y="17213"/>
                    <a:pt x="20058" y="17213"/>
                  </a:cubicBezTo>
                  <a:close/>
                  <a:moveTo>
                    <a:pt x="10801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3"/>
                  </a:lnTo>
                  <a:cubicBezTo>
                    <a:pt x="0" y="20227"/>
                    <a:pt x="5598" y="21600"/>
                    <a:pt x="10801" y="21600"/>
                  </a:cubicBezTo>
                  <a:cubicBezTo>
                    <a:pt x="16002" y="21600"/>
                    <a:pt x="21600" y="20227"/>
                    <a:pt x="21600" y="17213"/>
                  </a:cubicBezTo>
                  <a:lnTo>
                    <a:pt x="21600" y="4387"/>
                  </a:lnTo>
                  <a:cubicBezTo>
                    <a:pt x="21600" y="1372"/>
                    <a:pt x="16002" y="0"/>
                    <a:pt x="10801" y="0"/>
                  </a:cubicBezTo>
                </a:path>
              </a:pathLst>
            </a:custGeom>
            <a:blipFill rotWithShape="1">
              <a:blip r:embed="rId1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 sz="1100"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8" name="AutoShape 49"/>
            <p:cNvSpPr/>
            <p:nvPr/>
          </p:nvSpPr>
          <p:spPr>
            <a:xfrm>
              <a:off x="165944" y="188647"/>
              <a:ext cx="15274" cy="14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16769" y="21600"/>
                    <a:pt x="21600" y="16770"/>
                    <a:pt x="21600" y="10801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1"/>
                  </a:cubicBezTo>
                  <a:cubicBezTo>
                    <a:pt x="0" y="16770"/>
                    <a:pt x="4830" y="21600"/>
                    <a:pt x="10800" y="21600"/>
                  </a:cubicBezTo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 sz="1100"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9" name="AutoShape 50"/>
            <p:cNvSpPr/>
            <p:nvPr/>
          </p:nvSpPr>
          <p:spPr>
            <a:xfrm>
              <a:off x="165944" y="143240"/>
              <a:ext cx="15274" cy="1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16769" y="21600"/>
                    <a:pt x="21600" y="16770"/>
                    <a:pt x="21600" y="10801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1"/>
                  </a:cubicBezTo>
                  <a:cubicBezTo>
                    <a:pt x="0" y="16770"/>
                    <a:pt x="4830" y="21600"/>
                    <a:pt x="10800" y="21600"/>
                  </a:cubicBezTo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 sz="1100"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0" name="AutoShape 51"/>
            <p:cNvSpPr/>
            <p:nvPr/>
          </p:nvSpPr>
          <p:spPr>
            <a:xfrm>
              <a:off x="165944" y="97832"/>
              <a:ext cx="15274" cy="1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16769" y="21600"/>
                    <a:pt x="21600" y="16770"/>
                    <a:pt x="21600" y="10801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1"/>
                  </a:cubicBezTo>
                  <a:cubicBezTo>
                    <a:pt x="0" y="16770"/>
                    <a:pt x="4830" y="21600"/>
                    <a:pt x="10800" y="21600"/>
                  </a:cubicBezTo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 sz="1100"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434" name="Group 181"/>
          <p:cNvGrpSpPr/>
          <p:nvPr/>
        </p:nvGrpSpPr>
        <p:grpSpPr>
          <a:xfrm>
            <a:off x="5146552" y="2955487"/>
            <a:ext cx="170916" cy="249133"/>
            <a:chOff x="0" y="0"/>
            <a:chExt cx="170915" cy="249132"/>
          </a:xfrm>
        </p:grpSpPr>
        <p:sp>
          <p:nvSpPr>
            <p:cNvPr id="432" name="AutoShape 113"/>
            <p:cNvSpPr/>
            <p:nvPr/>
          </p:nvSpPr>
          <p:spPr>
            <a:xfrm>
              <a:off x="0" y="0"/>
              <a:ext cx="170916" cy="249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86" y="14176"/>
                  </a:moveTo>
                  <a:lnTo>
                    <a:pt x="6223" y="14176"/>
                  </a:lnTo>
                  <a:cubicBezTo>
                    <a:pt x="5734" y="13447"/>
                    <a:pt x="5147" y="12717"/>
                    <a:pt x="4568" y="12004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2"/>
                  </a:cubicBezTo>
                  <a:cubicBezTo>
                    <a:pt x="16455" y="12724"/>
                    <a:pt x="15873" y="13450"/>
                    <a:pt x="15386" y="14176"/>
                  </a:cubicBezTo>
                  <a:moveTo>
                    <a:pt x="10800" y="20250"/>
                  </a:moveTo>
                  <a:cubicBezTo>
                    <a:pt x="9805" y="20250"/>
                    <a:pt x="9347" y="20172"/>
                    <a:pt x="8839" y="19407"/>
                  </a:cubicBezTo>
                  <a:lnTo>
                    <a:pt x="13000" y="19049"/>
                  </a:lnTo>
                  <a:cubicBezTo>
                    <a:pt x="12398" y="20165"/>
                    <a:pt x="11959" y="20250"/>
                    <a:pt x="10800" y="20250"/>
                  </a:cubicBezTo>
                  <a:moveTo>
                    <a:pt x="7595" y="16814"/>
                  </a:moveTo>
                  <a:cubicBezTo>
                    <a:pt x="7417" y="16408"/>
                    <a:pt x="7215" y="15979"/>
                    <a:pt x="6991" y="15526"/>
                  </a:cubicBezTo>
                  <a:lnTo>
                    <a:pt x="14616" y="15526"/>
                  </a:lnTo>
                  <a:cubicBezTo>
                    <a:pt x="14496" y="15768"/>
                    <a:pt x="14375" y="16011"/>
                    <a:pt x="14270" y="16240"/>
                  </a:cubicBezTo>
                  <a:cubicBezTo>
                    <a:pt x="14270" y="16240"/>
                    <a:pt x="7595" y="16814"/>
                    <a:pt x="7595" y="16814"/>
                  </a:cubicBezTo>
                  <a:close/>
                  <a:moveTo>
                    <a:pt x="13345" y="18344"/>
                  </a:moveTo>
                  <a:lnTo>
                    <a:pt x="8476" y="18763"/>
                  </a:lnTo>
                  <a:cubicBezTo>
                    <a:pt x="8303" y="18417"/>
                    <a:pt x="8116" y="18012"/>
                    <a:pt x="7890" y="17484"/>
                  </a:cubicBezTo>
                  <a:cubicBezTo>
                    <a:pt x="7887" y="17478"/>
                    <a:pt x="7883" y="17470"/>
                    <a:pt x="7881" y="17463"/>
                  </a:cubicBezTo>
                  <a:lnTo>
                    <a:pt x="13957" y="16942"/>
                  </a:lnTo>
                  <a:cubicBezTo>
                    <a:pt x="13871" y="17141"/>
                    <a:pt x="13778" y="17351"/>
                    <a:pt x="13698" y="17538"/>
                  </a:cubicBezTo>
                  <a:cubicBezTo>
                    <a:pt x="13569" y="17842"/>
                    <a:pt x="13453" y="18105"/>
                    <a:pt x="13345" y="18344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30"/>
                    <a:pt x="4939" y="15563"/>
                  </a:cubicBezTo>
                  <a:cubicBezTo>
                    <a:pt x="6906" y="19340"/>
                    <a:pt x="6688" y="21600"/>
                    <a:pt x="10800" y="21600"/>
                  </a:cubicBezTo>
                  <a:cubicBezTo>
                    <a:pt x="14972" y="21600"/>
                    <a:pt x="14692" y="19350"/>
                    <a:pt x="16660" y="15578"/>
                  </a:cubicBezTo>
                  <a:cubicBezTo>
                    <a:pt x="17983" y="13040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blipFill rotWithShape="1">
              <a:blip r:embed="rId1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 sz="1100"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3" name="AutoShape 114"/>
            <p:cNvSpPr/>
            <p:nvPr/>
          </p:nvSpPr>
          <p:spPr>
            <a:xfrm>
              <a:off x="38689" y="39114"/>
              <a:ext cx="50595" cy="50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 sz="1100"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437" name="Group 184"/>
          <p:cNvGrpSpPr/>
          <p:nvPr/>
        </p:nvGrpSpPr>
        <p:grpSpPr>
          <a:xfrm>
            <a:off x="5132906" y="3694541"/>
            <a:ext cx="186646" cy="249134"/>
            <a:chOff x="0" y="0"/>
            <a:chExt cx="186645" cy="249132"/>
          </a:xfrm>
        </p:grpSpPr>
        <p:sp>
          <p:nvSpPr>
            <p:cNvPr id="435" name="AutoShape 115"/>
            <p:cNvSpPr/>
            <p:nvPr/>
          </p:nvSpPr>
          <p:spPr>
            <a:xfrm>
              <a:off x="-1" y="0"/>
              <a:ext cx="186646" cy="249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00" y="12826"/>
                  </a:moveTo>
                  <a:lnTo>
                    <a:pt x="19800" y="15526"/>
                  </a:lnTo>
                  <a:cubicBezTo>
                    <a:pt x="19800" y="18130"/>
                    <a:pt x="16972" y="20250"/>
                    <a:pt x="13499" y="20250"/>
                  </a:cubicBezTo>
                  <a:lnTo>
                    <a:pt x="8099" y="20250"/>
                  </a:lnTo>
                  <a:cubicBezTo>
                    <a:pt x="4627" y="20250"/>
                    <a:pt x="1800" y="18130"/>
                    <a:pt x="1800" y="15526"/>
                  </a:cubicBezTo>
                  <a:lnTo>
                    <a:pt x="1800" y="10801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18899" y="10124"/>
                  </a:lnTo>
                  <a:cubicBezTo>
                    <a:pt x="19396" y="10124"/>
                    <a:pt x="19800" y="10427"/>
                    <a:pt x="19800" y="10801"/>
                  </a:cubicBezTo>
                  <a:cubicBezTo>
                    <a:pt x="19800" y="10801"/>
                    <a:pt x="19800" y="12826"/>
                    <a:pt x="19800" y="12826"/>
                  </a:cubicBezTo>
                  <a:close/>
                  <a:moveTo>
                    <a:pt x="14400" y="6075"/>
                  </a:moveTo>
                  <a:lnTo>
                    <a:pt x="14400" y="8774"/>
                  </a:lnTo>
                  <a:lnTo>
                    <a:pt x="7200" y="8774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1"/>
                  </a:cubicBezTo>
                  <a:lnTo>
                    <a:pt x="0" y="15526"/>
                  </a:lnTo>
                  <a:cubicBezTo>
                    <a:pt x="0" y="18881"/>
                    <a:pt x="3625" y="21600"/>
                    <a:pt x="8099" y="21600"/>
                  </a:cubicBezTo>
                  <a:lnTo>
                    <a:pt x="13499" y="21600"/>
                  </a:lnTo>
                  <a:cubicBezTo>
                    <a:pt x="17974" y="21600"/>
                    <a:pt x="21600" y="18881"/>
                    <a:pt x="21600" y="15526"/>
                  </a:cubicBezTo>
                  <a:lnTo>
                    <a:pt x="21600" y="10801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blipFill rotWithShape="1">
              <a:blip r:embed="rId1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 sz="1100"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6" name="AutoShape 116"/>
            <p:cNvSpPr/>
            <p:nvPr/>
          </p:nvSpPr>
          <p:spPr>
            <a:xfrm>
              <a:off x="77804" y="147955"/>
              <a:ext cx="31037" cy="46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 sz="1100"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438" name="TextBox 187"/>
          <p:cNvSpPr txBox="1"/>
          <p:nvPr/>
        </p:nvSpPr>
        <p:spPr>
          <a:xfrm>
            <a:off x="5071733" y="1415367"/>
            <a:ext cx="1452867" cy="386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3" tIns="34283" rIns="34283" bIns="34283">
            <a:spAutoFit/>
          </a:bodyPr>
          <a:lstStyle>
            <a:lvl1pPr>
              <a:defRPr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输入您的标题</a:t>
            </a:r>
          </a:p>
        </p:txBody>
      </p:sp>
      <p:grpSp>
        <p:nvGrpSpPr>
          <p:cNvPr id="441" name="Group 188"/>
          <p:cNvGrpSpPr/>
          <p:nvPr/>
        </p:nvGrpSpPr>
        <p:grpSpPr>
          <a:xfrm>
            <a:off x="5071733" y="1673843"/>
            <a:ext cx="3472102" cy="727547"/>
            <a:chOff x="0" y="0"/>
            <a:chExt cx="3472100" cy="727545"/>
          </a:xfrm>
        </p:grpSpPr>
        <p:sp>
          <p:nvSpPr>
            <p:cNvPr id="439" name="TextBox 189"/>
            <p:cNvSpPr txBox="1"/>
            <p:nvPr/>
          </p:nvSpPr>
          <p:spPr>
            <a:xfrm>
              <a:off x="963178" y="97639"/>
              <a:ext cx="2508923" cy="6299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3" tIns="34283" rIns="34283" bIns="34283" numCol="1" anchor="t">
              <a:spAutoFit/>
            </a:bodyPr>
            <a:lstStyle>
              <a:lvl1pPr>
                <a:lnSpc>
                  <a:spcPct val="120000"/>
                </a:lnSpc>
                <a:defRPr sz="900"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输入您的标题输入您的标题 输入您的内容 输入您的标题输入您的标题 输入您的内容 输入您的内容</a:t>
              </a:r>
            </a:p>
          </p:txBody>
        </p:sp>
        <p:sp>
          <p:nvSpPr>
            <p:cNvPr id="440" name="TextBox 190"/>
            <p:cNvSpPr txBox="1"/>
            <p:nvPr/>
          </p:nvSpPr>
          <p:spPr>
            <a:xfrm>
              <a:off x="0" y="0"/>
              <a:ext cx="1129668" cy="710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4283" tIns="34283" rIns="34283" bIns="34283" numCol="1" anchor="t">
              <a:spAutoFit/>
            </a:bodyPr>
            <a:lstStyle>
              <a:lvl1pPr>
                <a:defRPr b="1" sz="45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68K</a:t>
              </a:r>
            </a:p>
          </p:txBody>
        </p:sp>
      </p:grpSp>
      <p:sp>
        <p:nvSpPr>
          <p:cNvPr id="442" name="Rectangle 191"/>
          <p:cNvSpPr/>
          <p:nvPr/>
        </p:nvSpPr>
        <p:spPr>
          <a:xfrm>
            <a:off x="5476418" y="4425146"/>
            <a:ext cx="3035049" cy="245914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ffectLst>
            <a:outerShdw sx="100000" sy="100000" kx="0" ky="0" algn="b" rotWithShape="0" blurRad="101600" dist="165100" dir="2700000">
              <a:srgbClr val="000000">
                <a:alpha val="26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43" name="Rectangle 192"/>
          <p:cNvSpPr/>
          <p:nvPr/>
        </p:nvSpPr>
        <p:spPr>
          <a:xfrm>
            <a:off x="5476418" y="4425146"/>
            <a:ext cx="2818014" cy="245914"/>
          </a:xfrm>
          <a:prstGeom prst="rect">
            <a:avLst/>
          </a:prstGeom>
          <a:solidFill>
            <a:schemeClr val="accent1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44" name="Content Placeholder 2"/>
          <p:cNvSpPr txBox="1"/>
          <p:nvPr/>
        </p:nvSpPr>
        <p:spPr>
          <a:xfrm>
            <a:off x="5462770" y="4394517"/>
            <a:ext cx="537669" cy="27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00"/>
              </a:spcBef>
              <a:defRPr b="1" sz="1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90%</a:t>
            </a:r>
          </a:p>
        </p:txBody>
      </p:sp>
      <p:grpSp>
        <p:nvGrpSpPr>
          <p:cNvPr id="448" name="Group 194"/>
          <p:cNvGrpSpPr/>
          <p:nvPr/>
        </p:nvGrpSpPr>
        <p:grpSpPr>
          <a:xfrm>
            <a:off x="5127430" y="4435988"/>
            <a:ext cx="222811" cy="237855"/>
            <a:chOff x="0" y="0"/>
            <a:chExt cx="222810" cy="237854"/>
          </a:xfrm>
        </p:grpSpPr>
        <p:sp>
          <p:nvSpPr>
            <p:cNvPr id="445" name="AutoShape 78"/>
            <p:cNvSpPr/>
            <p:nvPr/>
          </p:nvSpPr>
          <p:spPr>
            <a:xfrm>
              <a:off x="0" y="-1"/>
              <a:ext cx="222811" cy="237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61" y="18901"/>
                  </a:moveTo>
                  <a:cubicBezTo>
                    <a:pt x="20161" y="19644"/>
                    <a:pt x="19514" y="20250"/>
                    <a:pt x="18721" y="20250"/>
                  </a:cubicBezTo>
                  <a:lnTo>
                    <a:pt x="2880" y="20250"/>
                  </a:lnTo>
                  <a:cubicBezTo>
                    <a:pt x="2086" y="20250"/>
                    <a:pt x="1440" y="19644"/>
                    <a:pt x="1440" y="18901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1" y="1350"/>
                  </a:lnTo>
                  <a:cubicBezTo>
                    <a:pt x="19514" y="1350"/>
                    <a:pt x="20161" y="1955"/>
                    <a:pt x="20161" y="2700"/>
                  </a:cubicBezTo>
                  <a:cubicBezTo>
                    <a:pt x="20161" y="2700"/>
                    <a:pt x="20161" y="18901"/>
                    <a:pt x="20161" y="18901"/>
                  </a:cubicBezTo>
                  <a:close/>
                  <a:moveTo>
                    <a:pt x="18721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1"/>
                  </a:lnTo>
                  <a:cubicBezTo>
                    <a:pt x="0" y="20392"/>
                    <a:pt x="1289" y="21600"/>
                    <a:pt x="2880" y="21600"/>
                  </a:cubicBezTo>
                  <a:lnTo>
                    <a:pt x="18721" y="21600"/>
                  </a:lnTo>
                  <a:cubicBezTo>
                    <a:pt x="20311" y="21600"/>
                    <a:pt x="21600" y="20392"/>
                    <a:pt x="21600" y="18901"/>
                  </a:cubicBezTo>
                  <a:lnTo>
                    <a:pt x="21600" y="2700"/>
                  </a:lnTo>
                  <a:cubicBezTo>
                    <a:pt x="21600" y="1208"/>
                    <a:pt x="20311" y="0"/>
                    <a:pt x="18721" y="0"/>
                  </a:cubicBezTo>
                </a:path>
              </a:pathLst>
            </a:custGeom>
            <a:blipFill rotWithShape="1">
              <a:blip r:embed="rId17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 sz="1100"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6" name="AutoShape 79"/>
            <p:cNvSpPr/>
            <p:nvPr/>
          </p:nvSpPr>
          <p:spPr>
            <a:xfrm>
              <a:off x="29682" y="29682"/>
              <a:ext cx="163458" cy="148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18" y="20520"/>
                  </a:moveTo>
                  <a:lnTo>
                    <a:pt x="14053" y="16249"/>
                  </a:lnTo>
                  <a:lnTo>
                    <a:pt x="16690" y="12960"/>
                  </a:lnTo>
                  <a:lnTo>
                    <a:pt x="20618" y="17690"/>
                  </a:lnTo>
                  <a:lnTo>
                    <a:pt x="20618" y="20520"/>
                  </a:lnTo>
                  <a:cubicBezTo>
                    <a:pt x="20618" y="20520"/>
                    <a:pt x="17418" y="20520"/>
                    <a:pt x="17418" y="20520"/>
                  </a:cubicBezTo>
                  <a:close/>
                  <a:moveTo>
                    <a:pt x="981" y="11447"/>
                  </a:moveTo>
                  <a:lnTo>
                    <a:pt x="4909" y="6479"/>
                  </a:lnTo>
                  <a:lnTo>
                    <a:pt x="12828" y="16354"/>
                  </a:lnTo>
                  <a:lnTo>
                    <a:pt x="13398" y="17065"/>
                  </a:lnTo>
                  <a:lnTo>
                    <a:pt x="16109" y="20520"/>
                  </a:lnTo>
                  <a:lnTo>
                    <a:pt x="981" y="20520"/>
                  </a:lnTo>
                  <a:cubicBezTo>
                    <a:pt x="981" y="20520"/>
                    <a:pt x="981" y="11447"/>
                    <a:pt x="981" y="11447"/>
                  </a:cubicBezTo>
                  <a:close/>
                  <a:moveTo>
                    <a:pt x="20618" y="1080"/>
                  </a:moveTo>
                  <a:lnTo>
                    <a:pt x="20618" y="16059"/>
                  </a:lnTo>
                  <a:lnTo>
                    <a:pt x="17427" y="12245"/>
                  </a:lnTo>
                  <a:cubicBezTo>
                    <a:pt x="17240" y="12013"/>
                    <a:pt x="16972" y="11880"/>
                    <a:pt x="16690" y="11880"/>
                  </a:cubicBezTo>
                  <a:cubicBezTo>
                    <a:pt x="16409" y="11880"/>
                    <a:pt x="16141" y="12013"/>
                    <a:pt x="15954" y="12245"/>
                  </a:cubicBezTo>
                  <a:lnTo>
                    <a:pt x="13399" y="15433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20"/>
                  </a:lnTo>
                  <a:cubicBezTo>
                    <a:pt x="0" y="21117"/>
                    <a:pt x="439" y="21600"/>
                    <a:pt x="981" y="21600"/>
                  </a:cubicBezTo>
                  <a:lnTo>
                    <a:pt x="20618" y="21600"/>
                  </a:lnTo>
                  <a:cubicBezTo>
                    <a:pt x="21160" y="21600"/>
                    <a:pt x="21600" y="21117"/>
                    <a:pt x="21600" y="20520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blipFill rotWithShape="1">
              <a:blip r:embed="rId18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 sz="1100"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7" name="AutoShape 80"/>
            <p:cNvSpPr/>
            <p:nvPr/>
          </p:nvSpPr>
          <p:spPr>
            <a:xfrm>
              <a:off x="118729" y="52045"/>
              <a:ext cx="44728" cy="4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1"/>
                  </a:cubicBezTo>
                  <a:cubicBezTo>
                    <a:pt x="17999" y="14770"/>
                    <a:pt x="14769" y="18001"/>
                    <a:pt x="10800" y="18001"/>
                  </a:cubicBezTo>
                  <a:cubicBezTo>
                    <a:pt x="6830" y="18001"/>
                    <a:pt x="3600" y="14770"/>
                    <a:pt x="3600" y="10801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600"/>
                  </a:moveTo>
                  <a:cubicBezTo>
                    <a:pt x="16766" y="21600"/>
                    <a:pt x="21600" y="16763"/>
                    <a:pt x="21600" y="10801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1"/>
                  </a:cubicBezTo>
                  <a:cubicBezTo>
                    <a:pt x="0" y="16763"/>
                    <a:pt x="4833" y="21600"/>
                    <a:pt x="10800" y="21600"/>
                  </a:cubicBezTo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71450">
                <a:defRPr sz="1100"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449" name="TextBox 198"/>
          <p:cNvSpPr txBox="1"/>
          <p:nvPr/>
        </p:nvSpPr>
        <p:spPr>
          <a:xfrm>
            <a:off x="5096073" y="2320620"/>
            <a:ext cx="3447763" cy="431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3" tIns="34283" rIns="34283" bIns="34283">
            <a:spAutoFit/>
          </a:bodyPr>
          <a:lstStyle>
            <a:lvl1pPr>
              <a:lnSpc>
                <a:spcPct val="120000"/>
              </a:lnSpc>
              <a:defRPr sz="900"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输入您的标题输入您的标题 输入您的内容 输入您的标题输入您的标题 输入您的内容 输入您的内容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0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Class="entr" nodeType="after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Class="entr" nodeType="after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Class="entr" nodeType="after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Class="entr" nodeType="after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Class="entr" nodeType="after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Class="entr" nodeType="after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1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Class="entr" nodeType="afterEffect" presetSubtype="16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Class="entr" nodeType="afterEffect" presetSubtype="16" presetID="23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Class="entr" nodeType="afterEffect" presetSubtype="8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5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Class="entr" nodeType="afterEffect" presetSubtype="8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9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Class="entr" nodeType="afterEffect" presetSubtype="16" presetID="23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Class="entr" nodeType="afterEffect" presetSubtype="16" presetID="23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Class="entr" nodeType="afterEffect" presetSubtype="8" presetID="2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3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Class="entr" nodeType="afterEffect" presetSubtype="8" presetID="2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Class="entr" nodeType="afterEffect" presetSubtype="16" presetID="23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Class="entr" nodeType="afterEffect" presetSubtype="16" presetID="23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Class="entr" nodeType="afterEffect" presetSubtype="8" presetID="22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1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Class="entr" nodeType="afterEffect" presetSubtype="8" presetID="22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5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Class="entr" nodeType="afterEffect" presetSubtype="16" presetID="23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9" grpId="4"/>
      <p:bldP build="whole" bldLvl="1" animBg="1" rev="0" advAuto="0" spid="437" grpId="13"/>
      <p:bldP build="whole" bldLvl="1" animBg="1" rev="0" advAuto="0" spid="426" grpId="9"/>
      <p:bldP build="whole" bldLvl="1" animBg="1" rev="0" advAuto="0" spid="434" grpId="5"/>
      <p:bldP build="whole" bldLvl="1" animBg="1" rev="0" advAuto="0" spid="443" grpId="23"/>
      <p:bldP build="whole" bldLvl="1" animBg="1" rev="0" advAuto="0" spid="444" grpId="24"/>
      <p:bldP build="whole" bldLvl="1" animBg="1" rev="0" advAuto="0" spid="412" grpId="14"/>
      <p:bldP build="whole" bldLvl="1" animBg="1" rev="0" advAuto="0" spid="417" grpId="12"/>
      <p:bldP build="whole" bldLvl="1" animBg="1" rev="0" advAuto="0" spid="441" grpId="3"/>
      <p:bldP build="whole" bldLvl="1" animBg="1" rev="0" advAuto="0" spid="409" grpId="18"/>
      <p:bldP build="whole" bldLvl="1" animBg="1" rev="0" advAuto="0" spid="415" grpId="10"/>
      <p:bldP build="whole" bldLvl="1" animBg="1" rev="0" advAuto="0" spid="405" grpId="1"/>
      <p:bldP build="whole" bldLvl="1" animBg="1" rev="0" advAuto="0" spid="416" grpId="11"/>
      <p:bldP build="whole" bldLvl="1" animBg="1" rev="0" advAuto="0" spid="438" grpId="2"/>
      <p:bldP build="whole" bldLvl="1" animBg="1" rev="0" advAuto="0" spid="408" grpId="8"/>
      <p:bldP build="whole" bldLvl="1" animBg="1" rev="0" advAuto="0" spid="413" grpId="15"/>
      <p:bldP build="whole" bldLvl="1" animBg="1" rev="0" advAuto="0" spid="410" grpId="19"/>
      <p:bldP build="whole" bldLvl="1" animBg="1" rev="0" advAuto="0" spid="406" grpId="6"/>
      <p:bldP build="whole" bldLvl="1" animBg="1" rev="0" advAuto="0" spid="448" grpId="21"/>
      <p:bldP build="whole" bldLvl="1" animBg="1" rev="0" advAuto="0" spid="411" grpId="20"/>
      <p:bldP build="whole" bldLvl="1" animBg="1" rev="0" advAuto="0" spid="407" grpId="7"/>
      <p:bldP build="whole" bldLvl="1" animBg="1" rev="0" advAuto="0" spid="414" grpId="16"/>
      <p:bldP build="whole" bldLvl="1" animBg="1" rev="0" advAuto="0" spid="442" grpId="22"/>
      <p:bldP build="whole" bldLvl="1" animBg="1" rev="0" advAuto="0" spid="431" grpId="17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lide Number Placeholder 2"/>
          <p:cNvSpPr txBox="1"/>
          <p:nvPr>
            <p:ph type="sldNum" sz="quarter" idx="4294967295"/>
          </p:nvPr>
        </p:nvSpPr>
        <p:spPr>
          <a:xfrm>
            <a:off x="8436726" y="309939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464" name="Group 77"/>
          <p:cNvGrpSpPr/>
          <p:nvPr/>
        </p:nvGrpSpPr>
        <p:grpSpPr>
          <a:xfrm>
            <a:off x="4859008" y="1614708"/>
            <a:ext cx="3475009" cy="3158968"/>
            <a:chOff x="0" y="0"/>
            <a:chExt cx="3475007" cy="3158966"/>
          </a:xfrm>
        </p:grpSpPr>
        <p:grpSp>
          <p:nvGrpSpPr>
            <p:cNvPr id="461" name="Group 5"/>
            <p:cNvGrpSpPr/>
            <p:nvPr/>
          </p:nvGrpSpPr>
          <p:grpSpPr>
            <a:xfrm>
              <a:off x="29219" y="-1"/>
              <a:ext cx="3445789" cy="3158968"/>
              <a:chOff x="0" y="0"/>
              <a:chExt cx="3445788" cy="3158966"/>
            </a:xfrm>
          </p:grpSpPr>
          <p:grpSp>
            <p:nvGrpSpPr>
              <p:cNvPr id="459" name="Group 6"/>
              <p:cNvGrpSpPr/>
              <p:nvPr/>
            </p:nvGrpSpPr>
            <p:grpSpPr>
              <a:xfrm>
                <a:off x="-1" y="0"/>
                <a:ext cx="3445790" cy="3158967"/>
                <a:chOff x="0" y="0"/>
                <a:chExt cx="3445788" cy="3158966"/>
              </a:xfrm>
            </p:grpSpPr>
            <p:sp>
              <p:nvSpPr>
                <p:cNvPr id="452" name="Freeform 7"/>
                <p:cNvSpPr/>
                <p:nvPr/>
              </p:nvSpPr>
              <p:spPr>
                <a:xfrm>
                  <a:off x="1722894" y="573987"/>
                  <a:ext cx="1722895" cy="25849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0" y="16792"/>
                      </a:lnTo>
                      <a:lnTo>
                        <a:pt x="7194" y="14400"/>
                      </a:lnTo>
                      <a:lnTo>
                        <a:pt x="7194" y="9604"/>
                      </a:lnTo>
                      <a:lnTo>
                        <a:pt x="14389" y="7200"/>
                      </a:lnTo>
                      <a:lnTo>
                        <a:pt x="14389" y="2404"/>
                      </a:lnTo>
                      <a:lnTo>
                        <a:pt x="21600" y="0"/>
                      </a:lnTo>
                      <a:lnTo>
                        <a:pt x="21600" y="144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accent1">
                    <a:lumOff val="44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53" name="Freeform 8"/>
                <p:cNvSpPr/>
                <p:nvPr/>
              </p:nvSpPr>
              <p:spPr>
                <a:xfrm>
                  <a:off x="0" y="2009634"/>
                  <a:ext cx="1722895" cy="11493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0787"/>
                      </a:moveTo>
                      <a:lnTo>
                        <a:pt x="0" y="0"/>
                      </a:lnTo>
                      <a:lnTo>
                        <a:pt x="0" y="10787"/>
                      </a:lnTo>
                      <a:lnTo>
                        <a:pt x="21600" y="21600"/>
                      </a:lnTo>
                      <a:lnTo>
                        <a:pt x="21600" y="10787"/>
                      </a:lnTo>
                      <a:close/>
                    </a:path>
                  </a:pathLst>
                </a:custGeom>
                <a:blipFill rotWithShape="1">
                  <a:blip r:embed="rId2"/>
                  <a:srcRect l="0" t="0" r="0" b="0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54" name="Freeform 9"/>
                <p:cNvSpPr/>
                <p:nvPr/>
              </p:nvSpPr>
              <p:spPr>
                <a:xfrm>
                  <a:off x="575202" y="1147974"/>
                  <a:ext cx="1721538" cy="11493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0813"/>
                      </a:moveTo>
                      <a:lnTo>
                        <a:pt x="0" y="0"/>
                      </a:lnTo>
                      <a:lnTo>
                        <a:pt x="0" y="10813"/>
                      </a:lnTo>
                      <a:lnTo>
                        <a:pt x="21600" y="21600"/>
                      </a:lnTo>
                      <a:lnTo>
                        <a:pt x="21600" y="10813"/>
                      </a:lnTo>
                      <a:close/>
                    </a:path>
                  </a:pathLst>
                </a:custGeom>
                <a:blipFill rotWithShape="1">
                  <a:blip r:embed="rId3"/>
                  <a:srcRect l="0" t="0" r="0" b="0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55" name="Freeform 10"/>
                <p:cNvSpPr/>
                <p:nvPr/>
              </p:nvSpPr>
              <p:spPr>
                <a:xfrm>
                  <a:off x="1149048" y="287672"/>
                  <a:ext cx="1721538" cy="11479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0800"/>
                      </a:moveTo>
                      <a:lnTo>
                        <a:pt x="0" y="0"/>
                      </a:lnTo>
                      <a:lnTo>
                        <a:pt x="0" y="10800"/>
                      </a:lnTo>
                      <a:lnTo>
                        <a:pt x="21600" y="21600"/>
                      </a:lnTo>
                      <a:lnTo>
                        <a:pt x="21600" y="10800"/>
                      </a:lnTo>
                      <a:close/>
                    </a:path>
                  </a:pathLst>
                </a:custGeom>
                <a:blipFill rotWithShape="1">
                  <a:blip r:embed="rId4"/>
                  <a:srcRect l="0" t="0" r="0" b="0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56" name="Freeform 11"/>
                <p:cNvSpPr/>
                <p:nvPr/>
              </p:nvSpPr>
              <p:spPr>
                <a:xfrm>
                  <a:off x="1149048" y="0"/>
                  <a:ext cx="2296741" cy="8616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4389"/>
                      </a:moveTo>
                      <a:lnTo>
                        <a:pt x="5397" y="0"/>
                      </a:lnTo>
                      <a:lnTo>
                        <a:pt x="0" y="7211"/>
                      </a:lnTo>
                      <a:lnTo>
                        <a:pt x="16190" y="21600"/>
                      </a:lnTo>
                      <a:lnTo>
                        <a:pt x="21600" y="14389"/>
                      </a:lnTo>
                      <a:close/>
                    </a:path>
                  </a:pathLst>
                </a:custGeom>
                <a:blipFill rotWithShape="1">
                  <a:blip r:embed="rId5"/>
                  <a:srcRect l="0" t="0" r="0" b="0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57" name="Freeform 12"/>
                <p:cNvSpPr/>
                <p:nvPr/>
              </p:nvSpPr>
              <p:spPr>
                <a:xfrm>
                  <a:off x="575202" y="861659"/>
                  <a:ext cx="2295384" cy="861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4389"/>
                      </a:moveTo>
                      <a:lnTo>
                        <a:pt x="5400" y="0"/>
                      </a:lnTo>
                      <a:lnTo>
                        <a:pt x="0" y="7177"/>
                      </a:lnTo>
                      <a:lnTo>
                        <a:pt x="16200" y="21600"/>
                      </a:lnTo>
                      <a:lnTo>
                        <a:pt x="21600" y="14389"/>
                      </a:lnTo>
                      <a:close/>
                    </a:path>
                  </a:pathLst>
                </a:custGeom>
                <a:blipFill rotWithShape="1">
                  <a:blip r:embed="rId6"/>
                  <a:srcRect l="0" t="0" r="0" b="0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58" name="Freeform 13"/>
                <p:cNvSpPr/>
                <p:nvPr/>
              </p:nvSpPr>
              <p:spPr>
                <a:xfrm>
                  <a:off x="-1" y="1723319"/>
                  <a:ext cx="2296741" cy="8603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4411"/>
                      </a:moveTo>
                      <a:lnTo>
                        <a:pt x="5410" y="0"/>
                      </a:lnTo>
                      <a:lnTo>
                        <a:pt x="0" y="7189"/>
                      </a:lnTo>
                      <a:lnTo>
                        <a:pt x="16203" y="21600"/>
                      </a:lnTo>
                      <a:lnTo>
                        <a:pt x="21600" y="14411"/>
                      </a:lnTo>
                      <a:close/>
                    </a:path>
                  </a:pathLst>
                </a:custGeom>
                <a:blipFill rotWithShape="1">
                  <a:blip r:embed="rId7"/>
                  <a:srcRect l="0" t="0" r="0" b="0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sp>
            <p:nvSpPr>
              <p:cNvPr id="460" name="Freeform 14"/>
              <p:cNvSpPr/>
              <p:nvPr/>
            </p:nvSpPr>
            <p:spPr>
              <a:xfrm>
                <a:off x="1723548" y="567094"/>
                <a:ext cx="1722241" cy="2585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0" y="16792"/>
                    </a:lnTo>
                    <a:lnTo>
                      <a:pt x="7194" y="14400"/>
                    </a:lnTo>
                    <a:lnTo>
                      <a:pt x="7194" y="9604"/>
                    </a:lnTo>
                    <a:lnTo>
                      <a:pt x="14389" y="7200"/>
                    </a:lnTo>
                    <a:lnTo>
                      <a:pt x="14389" y="2404"/>
                    </a:lnTo>
                    <a:lnTo>
                      <a:pt x="21600" y="0"/>
                    </a:lnTo>
                    <a:lnTo>
                      <a:pt x="21600" y="14400"/>
                    </a:lnTo>
                    <a:lnTo>
                      <a:pt x="0" y="21600"/>
                    </a:lnTo>
                    <a:close/>
                  </a:path>
                </a:pathLst>
              </a:custGeom>
              <a:blipFill rotWithShape="1">
                <a:blip r:embed="rId8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462" name="AutoShape 51"/>
            <p:cNvSpPr/>
            <p:nvPr/>
          </p:nvSpPr>
          <p:spPr>
            <a:xfrm rot="15300000">
              <a:off x="59512" y="1304336"/>
              <a:ext cx="443626" cy="463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fill="norm" stroke="1" extrusionOk="0">
                  <a:moveTo>
                    <a:pt x="10313" y="14399"/>
                  </a:moveTo>
                  <a:cubicBezTo>
                    <a:pt x="10313" y="10422"/>
                    <a:pt x="6944" y="7200"/>
                    <a:pt x="2788" y="7200"/>
                  </a:cubicBezTo>
                  <a:cubicBezTo>
                    <a:pt x="2320" y="7199"/>
                    <a:pt x="1853" y="7241"/>
                    <a:pt x="1393" y="7324"/>
                  </a:cubicBezTo>
                  <a:lnTo>
                    <a:pt x="0" y="248"/>
                  </a:lnTo>
                  <a:cubicBezTo>
                    <a:pt x="920" y="83"/>
                    <a:pt x="1852" y="-1"/>
                    <a:pt x="2788" y="0"/>
                  </a:cubicBezTo>
                  <a:cubicBezTo>
                    <a:pt x="11099" y="0"/>
                    <a:pt x="17836" y="6447"/>
                    <a:pt x="17838" y="14398"/>
                  </a:cubicBezTo>
                  <a:lnTo>
                    <a:pt x="17838" y="14399"/>
                  </a:lnTo>
                  <a:lnTo>
                    <a:pt x="21600" y="14399"/>
                  </a:lnTo>
                  <a:lnTo>
                    <a:pt x="14075" y="21599"/>
                  </a:lnTo>
                  <a:lnTo>
                    <a:pt x="6551" y="14399"/>
                  </a:lnTo>
                  <a:lnTo>
                    <a:pt x="10313" y="14399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63" name="AutoShape 52"/>
            <p:cNvSpPr/>
            <p:nvPr/>
          </p:nvSpPr>
          <p:spPr>
            <a:xfrm rot="15300000">
              <a:off x="623987" y="472684"/>
              <a:ext cx="443626" cy="463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fill="norm" stroke="1" extrusionOk="0">
                  <a:moveTo>
                    <a:pt x="10313" y="14399"/>
                  </a:moveTo>
                  <a:cubicBezTo>
                    <a:pt x="10313" y="10422"/>
                    <a:pt x="6944" y="7200"/>
                    <a:pt x="2788" y="7200"/>
                  </a:cubicBezTo>
                  <a:cubicBezTo>
                    <a:pt x="2320" y="7199"/>
                    <a:pt x="1853" y="7241"/>
                    <a:pt x="1393" y="7324"/>
                  </a:cubicBezTo>
                  <a:lnTo>
                    <a:pt x="0" y="248"/>
                  </a:lnTo>
                  <a:cubicBezTo>
                    <a:pt x="920" y="83"/>
                    <a:pt x="1852" y="-1"/>
                    <a:pt x="2788" y="0"/>
                  </a:cubicBezTo>
                  <a:cubicBezTo>
                    <a:pt x="11099" y="0"/>
                    <a:pt x="17836" y="6447"/>
                    <a:pt x="17838" y="14398"/>
                  </a:cubicBezTo>
                  <a:lnTo>
                    <a:pt x="17838" y="14399"/>
                  </a:lnTo>
                  <a:lnTo>
                    <a:pt x="21600" y="14399"/>
                  </a:lnTo>
                  <a:lnTo>
                    <a:pt x="14075" y="21599"/>
                  </a:lnTo>
                  <a:lnTo>
                    <a:pt x="6551" y="14399"/>
                  </a:lnTo>
                  <a:lnTo>
                    <a:pt x="10313" y="14399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465" name="TextBox 19"/>
          <p:cNvSpPr txBox="1"/>
          <p:nvPr/>
        </p:nvSpPr>
        <p:spPr>
          <a:xfrm>
            <a:off x="6634357" y="1431980"/>
            <a:ext cx="1101221" cy="782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sz="49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75</a:t>
            </a:r>
            <a:r>
              <a:rPr sz="2700"/>
              <a:t>%</a:t>
            </a:r>
          </a:p>
        </p:txBody>
      </p:sp>
      <p:sp>
        <p:nvSpPr>
          <p:cNvPr id="466" name="TextBox 21"/>
          <p:cNvSpPr txBox="1"/>
          <p:nvPr/>
        </p:nvSpPr>
        <p:spPr>
          <a:xfrm>
            <a:off x="6241602" y="2584599"/>
            <a:ext cx="739693" cy="560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sz="3300">
                <a:latin typeface="Arial"/>
                <a:ea typeface="Arial"/>
                <a:cs typeface="Arial"/>
                <a:sym typeface="Arial"/>
              </a:defRPr>
            </a:pPr>
            <a:r>
              <a:t>62</a:t>
            </a:r>
            <a:r>
              <a:rPr sz="1500"/>
              <a:t>%</a:t>
            </a:r>
          </a:p>
        </p:txBody>
      </p:sp>
      <p:sp>
        <p:nvSpPr>
          <p:cNvPr id="467" name="TextBox 22"/>
          <p:cNvSpPr txBox="1"/>
          <p:nvPr/>
        </p:nvSpPr>
        <p:spPr>
          <a:xfrm>
            <a:off x="5667430" y="3458624"/>
            <a:ext cx="739693" cy="560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sz="3300">
                <a:latin typeface="Arial"/>
                <a:ea typeface="Arial"/>
                <a:cs typeface="Arial"/>
                <a:sym typeface="Arial"/>
              </a:defRPr>
            </a:pPr>
            <a:r>
              <a:t>53</a:t>
            </a:r>
            <a:r>
              <a:rPr sz="1500"/>
              <a:t>%</a:t>
            </a:r>
          </a:p>
        </p:txBody>
      </p:sp>
      <p:sp>
        <p:nvSpPr>
          <p:cNvPr id="468" name="Freeform 23"/>
          <p:cNvSpPr/>
          <p:nvPr/>
        </p:nvSpPr>
        <p:spPr>
          <a:xfrm>
            <a:off x="1048611" y="3931722"/>
            <a:ext cx="406968" cy="329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853" y="21600"/>
                </a:moveTo>
                <a:cubicBezTo>
                  <a:pt x="17042" y="21600"/>
                  <a:pt x="17042" y="21600"/>
                  <a:pt x="17042" y="21600"/>
                </a:cubicBezTo>
                <a:cubicBezTo>
                  <a:pt x="17042" y="10800"/>
                  <a:pt x="17042" y="10800"/>
                  <a:pt x="17042" y="10800"/>
                </a:cubicBezTo>
                <a:cubicBezTo>
                  <a:pt x="16646" y="10800"/>
                  <a:pt x="16646" y="10800"/>
                  <a:pt x="16646" y="10800"/>
                </a:cubicBezTo>
                <a:cubicBezTo>
                  <a:pt x="16250" y="17182"/>
                  <a:pt x="16250" y="17182"/>
                  <a:pt x="16250" y="17182"/>
                </a:cubicBezTo>
                <a:cubicBezTo>
                  <a:pt x="15853" y="17427"/>
                  <a:pt x="15853" y="17427"/>
                  <a:pt x="15853" y="17427"/>
                </a:cubicBezTo>
                <a:cubicBezTo>
                  <a:pt x="15853" y="21600"/>
                  <a:pt x="15853" y="21600"/>
                  <a:pt x="15853" y="21600"/>
                </a:cubicBezTo>
                <a:close/>
                <a:moveTo>
                  <a:pt x="21600" y="0"/>
                </a:moveTo>
                <a:cubicBezTo>
                  <a:pt x="19817" y="4173"/>
                  <a:pt x="19817" y="4173"/>
                  <a:pt x="19817" y="4173"/>
                </a:cubicBezTo>
                <a:cubicBezTo>
                  <a:pt x="18231" y="8100"/>
                  <a:pt x="18231" y="8100"/>
                  <a:pt x="18231" y="8100"/>
                </a:cubicBezTo>
                <a:cubicBezTo>
                  <a:pt x="16646" y="5400"/>
                  <a:pt x="16646" y="5400"/>
                  <a:pt x="16646" y="5400"/>
                </a:cubicBezTo>
                <a:cubicBezTo>
                  <a:pt x="15853" y="6136"/>
                  <a:pt x="15853" y="6136"/>
                  <a:pt x="15853" y="6136"/>
                </a:cubicBezTo>
                <a:cubicBezTo>
                  <a:pt x="15259" y="15709"/>
                  <a:pt x="15259" y="15709"/>
                  <a:pt x="15259" y="15709"/>
                </a:cubicBezTo>
                <a:cubicBezTo>
                  <a:pt x="13277" y="16691"/>
                  <a:pt x="13277" y="16691"/>
                  <a:pt x="13277" y="16691"/>
                </a:cubicBezTo>
                <a:cubicBezTo>
                  <a:pt x="9512" y="12273"/>
                  <a:pt x="9512" y="12273"/>
                  <a:pt x="9512" y="12273"/>
                </a:cubicBezTo>
                <a:cubicBezTo>
                  <a:pt x="7332" y="17918"/>
                  <a:pt x="7332" y="17918"/>
                  <a:pt x="7332" y="17918"/>
                </a:cubicBezTo>
                <a:cubicBezTo>
                  <a:pt x="5152" y="17918"/>
                  <a:pt x="5152" y="17918"/>
                  <a:pt x="5152" y="17918"/>
                </a:cubicBezTo>
                <a:cubicBezTo>
                  <a:pt x="3765" y="15464"/>
                  <a:pt x="3765" y="15464"/>
                  <a:pt x="3765" y="15464"/>
                </a:cubicBezTo>
                <a:cubicBezTo>
                  <a:pt x="793" y="16445"/>
                  <a:pt x="793" y="16445"/>
                  <a:pt x="793" y="16445"/>
                </a:cubicBezTo>
                <a:cubicBezTo>
                  <a:pt x="0" y="13745"/>
                  <a:pt x="0" y="13745"/>
                  <a:pt x="0" y="13745"/>
                </a:cubicBezTo>
                <a:cubicBezTo>
                  <a:pt x="3963" y="12273"/>
                  <a:pt x="3963" y="12273"/>
                  <a:pt x="3963" y="12273"/>
                </a:cubicBezTo>
                <a:cubicBezTo>
                  <a:pt x="4954" y="11782"/>
                  <a:pt x="4954" y="11782"/>
                  <a:pt x="4954" y="11782"/>
                </a:cubicBezTo>
                <a:cubicBezTo>
                  <a:pt x="5350" y="12764"/>
                  <a:pt x="5350" y="12764"/>
                  <a:pt x="5350" y="12764"/>
                </a:cubicBezTo>
                <a:cubicBezTo>
                  <a:pt x="5945" y="13991"/>
                  <a:pt x="5945" y="13991"/>
                  <a:pt x="5945" y="13991"/>
                </a:cubicBezTo>
                <a:cubicBezTo>
                  <a:pt x="7927" y="9082"/>
                  <a:pt x="7927" y="9082"/>
                  <a:pt x="7927" y="9082"/>
                </a:cubicBezTo>
                <a:cubicBezTo>
                  <a:pt x="8719" y="7118"/>
                  <a:pt x="8719" y="7118"/>
                  <a:pt x="8719" y="7118"/>
                </a:cubicBezTo>
                <a:cubicBezTo>
                  <a:pt x="9908" y="8591"/>
                  <a:pt x="9908" y="8591"/>
                  <a:pt x="9908" y="8591"/>
                </a:cubicBezTo>
                <a:cubicBezTo>
                  <a:pt x="13079" y="12273"/>
                  <a:pt x="13079" y="12273"/>
                  <a:pt x="13079" y="12273"/>
                </a:cubicBezTo>
                <a:cubicBezTo>
                  <a:pt x="13475" y="5155"/>
                  <a:pt x="13475" y="5155"/>
                  <a:pt x="13475" y="5155"/>
                </a:cubicBezTo>
                <a:cubicBezTo>
                  <a:pt x="13475" y="4418"/>
                  <a:pt x="13475" y="4418"/>
                  <a:pt x="13475" y="4418"/>
                </a:cubicBezTo>
                <a:cubicBezTo>
                  <a:pt x="14070" y="3927"/>
                  <a:pt x="14070" y="3927"/>
                  <a:pt x="14070" y="3927"/>
                </a:cubicBezTo>
                <a:cubicBezTo>
                  <a:pt x="15457" y="2945"/>
                  <a:pt x="15457" y="2945"/>
                  <a:pt x="15457" y="2945"/>
                </a:cubicBezTo>
                <a:cubicBezTo>
                  <a:pt x="14268" y="491"/>
                  <a:pt x="14268" y="491"/>
                  <a:pt x="14268" y="491"/>
                </a:cubicBezTo>
                <a:cubicBezTo>
                  <a:pt x="17835" y="245"/>
                  <a:pt x="17835" y="245"/>
                  <a:pt x="17835" y="245"/>
                </a:cubicBezTo>
                <a:cubicBezTo>
                  <a:pt x="21600" y="0"/>
                  <a:pt x="21600" y="0"/>
                  <a:pt x="21600" y="0"/>
                </a:cubicBezTo>
                <a:close/>
                <a:moveTo>
                  <a:pt x="4360" y="21600"/>
                </a:moveTo>
                <a:cubicBezTo>
                  <a:pt x="4756" y="21600"/>
                  <a:pt x="5350" y="21600"/>
                  <a:pt x="5747" y="21600"/>
                </a:cubicBezTo>
                <a:cubicBezTo>
                  <a:pt x="5747" y="19636"/>
                  <a:pt x="5747" y="19636"/>
                  <a:pt x="5747" y="19636"/>
                </a:cubicBezTo>
                <a:cubicBezTo>
                  <a:pt x="4558" y="19882"/>
                  <a:pt x="4558" y="19882"/>
                  <a:pt x="4558" y="19882"/>
                </a:cubicBezTo>
                <a:cubicBezTo>
                  <a:pt x="4360" y="19391"/>
                  <a:pt x="4360" y="19391"/>
                  <a:pt x="4360" y="19391"/>
                </a:cubicBezTo>
                <a:cubicBezTo>
                  <a:pt x="4360" y="21600"/>
                  <a:pt x="4360" y="21600"/>
                  <a:pt x="4360" y="21600"/>
                </a:cubicBezTo>
                <a:close/>
                <a:moveTo>
                  <a:pt x="2180" y="21600"/>
                </a:moveTo>
                <a:cubicBezTo>
                  <a:pt x="3369" y="21600"/>
                  <a:pt x="3369" y="21600"/>
                  <a:pt x="3369" y="21600"/>
                </a:cubicBezTo>
                <a:cubicBezTo>
                  <a:pt x="3369" y="17427"/>
                  <a:pt x="3369" y="17427"/>
                  <a:pt x="3369" y="17427"/>
                </a:cubicBezTo>
                <a:cubicBezTo>
                  <a:pt x="3369" y="17427"/>
                  <a:pt x="3369" y="17427"/>
                  <a:pt x="3369" y="17427"/>
                </a:cubicBezTo>
                <a:cubicBezTo>
                  <a:pt x="2180" y="17918"/>
                  <a:pt x="2180" y="17918"/>
                  <a:pt x="2180" y="17918"/>
                </a:cubicBezTo>
                <a:cubicBezTo>
                  <a:pt x="2180" y="21600"/>
                  <a:pt x="2180" y="21600"/>
                  <a:pt x="2180" y="21600"/>
                </a:cubicBezTo>
                <a:close/>
                <a:moveTo>
                  <a:pt x="6738" y="21600"/>
                </a:moveTo>
                <a:cubicBezTo>
                  <a:pt x="7134" y="21600"/>
                  <a:pt x="7530" y="21600"/>
                  <a:pt x="7927" y="21600"/>
                </a:cubicBezTo>
                <a:cubicBezTo>
                  <a:pt x="7927" y="19391"/>
                  <a:pt x="7927" y="19391"/>
                  <a:pt x="7927" y="19391"/>
                </a:cubicBezTo>
                <a:cubicBezTo>
                  <a:pt x="7927" y="19636"/>
                  <a:pt x="7927" y="19636"/>
                  <a:pt x="7927" y="19636"/>
                </a:cubicBezTo>
                <a:cubicBezTo>
                  <a:pt x="6738" y="19636"/>
                  <a:pt x="6738" y="19636"/>
                  <a:pt x="6738" y="19636"/>
                </a:cubicBezTo>
                <a:cubicBezTo>
                  <a:pt x="6738" y="21600"/>
                  <a:pt x="6738" y="21600"/>
                  <a:pt x="6738" y="21600"/>
                </a:cubicBezTo>
                <a:close/>
                <a:moveTo>
                  <a:pt x="8917" y="21600"/>
                </a:moveTo>
                <a:cubicBezTo>
                  <a:pt x="9314" y="21600"/>
                  <a:pt x="9908" y="21600"/>
                  <a:pt x="10305" y="21600"/>
                </a:cubicBezTo>
                <a:cubicBezTo>
                  <a:pt x="10305" y="15464"/>
                  <a:pt x="10305" y="15464"/>
                  <a:pt x="10305" y="15464"/>
                </a:cubicBezTo>
                <a:cubicBezTo>
                  <a:pt x="9710" y="14727"/>
                  <a:pt x="9710" y="14727"/>
                  <a:pt x="9710" y="14727"/>
                </a:cubicBezTo>
                <a:cubicBezTo>
                  <a:pt x="8917" y="16936"/>
                  <a:pt x="8917" y="16936"/>
                  <a:pt x="8917" y="16936"/>
                </a:cubicBezTo>
                <a:cubicBezTo>
                  <a:pt x="8917" y="21600"/>
                  <a:pt x="8917" y="21600"/>
                  <a:pt x="8917" y="21600"/>
                </a:cubicBezTo>
                <a:close/>
                <a:moveTo>
                  <a:pt x="11295" y="21600"/>
                </a:moveTo>
                <a:cubicBezTo>
                  <a:pt x="11692" y="21600"/>
                  <a:pt x="12088" y="21600"/>
                  <a:pt x="12484" y="21600"/>
                </a:cubicBezTo>
                <a:cubicBezTo>
                  <a:pt x="12484" y="17918"/>
                  <a:pt x="12484" y="17918"/>
                  <a:pt x="12484" y="17918"/>
                </a:cubicBezTo>
                <a:cubicBezTo>
                  <a:pt x="11295" y="16445"/>
                  <a:pt x="11295" y="16445"/>
                  <a:pt x="11295" y="16445"/>
                </a:cubicBezTo>
                <a:cubicBezTo>
                  <a:pt x="11295" y="21600"/>
                  <a:pt x="11295" y="21600"/>
                  <a:pt x="11295" y="21600"/>
                </a:cubicBezTo>
                <a:close/>
                <a:moveTo>
                  <a:pt x="13475" y="21600"/>
                </a:moveTo>
                <a:cubicBezTo>
                  <a:pt x="13872" y="21600"/>
                  <a:pt x="14466" y="21600"/>
                  <a:pt x="14862" y="21600"/>
                </a:cubicBezTo>
                <a:cubicBezTo>
                  <a:pt x="14862" y="17673"/>
                  <a:pt x="14862" y="17673"/>
                  <a:pt x="14862" y="17673"/>
                </a:cubicBezTo>
                <a:cubicBezTo>
                  <a:pt x="13475" y="18409"/>
                  <a:pt x="13475" y="18409"/>
                  <a:pt x="13475" y="18409"/>
                </a:cubicBezTo>
                <a:lnTo>
                  <a:pt x="13475" y="2160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279400" dist="127000" dir="27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69" name="Freeform 24"/>
          <p:cNvSpPr/>
          <p:nvPr/>
        </p:nvSpPr>
        <p:spPr>
          <a:xfrm>
            <a:off x="1121618" y="1649114"/>
            <a:ext cx="260955" cy="395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31" h="21451" fill="norm" stroke="1" extrusionOk="0">
                <a:moveTo>
                  <a:pt x="4300" y="15395"/>
                </a:moveTo>
                <a:cubicBezTo>
                  <a:pt x="16432" y="15395"/>
                  <a:pt x="16432" y="15395"/>
                  <a:pt x="16432" y="15395"/>
                </a:cubicBezTo>
                <a:cubicBezTo>
                  <a:pt x="14952" y="20240"/>
                  <a:pt x="14952" y="20240"/>
                  <a:pt x="14952" y="20240"/>
                </a:cubicBezTo>
                <a:cubicBezTo>
                  <a:pt x="12881" y="20240"/>
                  <a:pt x="12881" y="20240"/>
                  <a:pt x="12881" y="20240"/>
                </a:cubicBezTo>
                <a:cubicBezTo>
                  <a:pt x="12585" y="20845"/>
                  <a:pt x="11698" y="21451"/>
                  <a:pt x="10514" y="21451"/>
                </a:cubicBezTo>
                <a:cubicBezTo>
                  <a:pt x="9330" y="21451"/>
                  <a:pt x="8443" y="20845"/>
                  <a:pt x="8147" y="20240"/>
                </a:cubicBezTo>
                <a:cubicBezTo>
                  <a:pt x="5780" y="20240"/>
                  <a:pt x="5780" y="20240"/>
                  <a:pt x="5780" y="20240"/>
                </a:cubicBezTo>
                <a:cubicBezTo>
                  <a:pt x="4300" y="15395"/>
                  <a:pt x="4300" y="15395"/>
                  <a:pt x="4300" y="15395"/>
                </a:cubicBezTo>
                <a:close/>
                <a:moveTo>
                  <a:pt x="14656" y="5705"/>
                </a:moveTo>
                <a:cubicBezTo>
                  <a:pt x="14952" y="6916"/>
                  <a:pt x="14952" y="6916"/>
                  <a:pt x="14952" y="6916"/>
                </a:cubicBezTo>
                <a:cubicBezTo>
                  <a:pt x="14656" y="7320"/>
                  <a:pt x="14656" y="7320"/>
                  <a:pt x="14656" y="7320"/>
                </a:cubicBezTo>
                <a:cubicBezTo>
                  <a:pt x="15248" y="7522"/>
                  <a:pt x="15248" y="7522"/>
                  <a:pt x="15248" y="7522"/>
                </a:cubicBezTo>
                <a:cubicBezTo>
                  <a:pt x="14952" y="8330"/>
                  <a:pt x="14952" y="8330"/>
                  <a:pt x="14952" y="8330"/>
                </a:cubicBezTo>
                <a:cubicBezTo>
                  <a:pt x="14361" y="8330"/>
                  <a:pt x="14361" y="8330"/>
                  <a:pt x="14361" y="8330"/>
                </a:cubicBezTo>
                <a:cubicBezTo>
                  <a:pt x="14952" y="8733"/>
                  <a:pt x="14952" y="8733"/>
                  <a:pt x="14952" y="8733"/>
                </a:cubicBezTo>
                <a:cubicBezTo>
                  <a:pt x="14656" y="9339"/>
                  <a:pt x="14656" y="9339"/>
                  <a:pt x="14656" y="9339"/>
                </a:cubicBezTo>
                <a:cubicBezTo>
                  <a:pt x="14361" y="9541"/>
                  <a:pt x="14361" y="9541"/>
                  <a:pt x="14361" y="9541"/>
                </a:cubicBezTo>
                <a:cubicBezTo>
                  <a:pt x="14656" y="9743"/>
                  <a:pt x="14656" y="9743"/>
                  <a:pt x="14656" y="9743"/>
                </a:cubicBezTo>
                <a:cubicBezTo>
                  <a:pt x="14361" y="10550"/>
                  <a:pt x="14361" y="10550"/>
                  <a:pt x="14361" y="10550"/>
                </a:cubicBezTo>
                <a:cubicBezTo>
                  <a:pt x="13473" y="10752"/>
                  <a:pt x="13473" y="10752"/>
                  <a:pt x="13473" y="10752"/>
                </a:cubicBezTo>
                <a:cubicBezTo>
                  <a:pt x="8147" y="9743"/>
                  <a:pt x="8147" y="9743"/>
                  <a:pt x="8147" y="9743"/>
                </a:cubicBezTo>
                <a:cubicBezTo>
                  <a:pt x="5780" y="9743"/>
                  <a:pt x="5780" y="9743"/>
                  <a:pt x="5780" y="9743"/>
                </a:cubicBezTo>
                <a:cubicBezTo>
                  <a:pt x="5780" y="6311"/>
                  <a:pt x="5780" y="6311"/>
                  <a:pt x="5780" y="6311"/>
                </a:cubicBezTo>
                <a:cubicBezTo>
                  <a:pt x="7851" y="6109"/>
                  <a:pt x="7851" y="6109"/>
                  <a:pt x="7851" y="6109"/>
                </a:cubicBezTo>
                <a:cubicBezTo>
                  <a:pt x="11993" y="3081"/>
                  <a:pt x="11993" y="3081"/>
                  <a:pt x="11993" y="3081"/>
                </a:cubicBezTo>
                <a:cubicBezTo>
                  <a:pt x="14361" y="4090"/>
                  <a:pt x="12289" y="5301"/>
                  <a:pt x="10810" y="5907"/>
                </a:cubicBezTo>
                <a:cubicBezTo>
                  <a:pt x="14656" y="5705"/>
                  <a:pt x="14656" y="5705"/>
                  <a:pt x="14656" y="5705"/>
                </a:cubicBezTo>
                <a:close/>
                <a:moveTo>
                  <a:pt x="4004" y="14184"/>
                </a:moveTo>
                <a:cubicBezTo>
                  <a:pt x="6963" y="14184"/>
                  <a:pt x="6963" y="14184"/>
                  <a:pt x="6963" y="14184"/>
                </a:cubicBezTo>
                <a:cubicBezTo>
                  <a:pt x="6667" y="12367"/>
                  <a:pt x="5484" y="10954"/>
                  <a:pt x="4596" y="9541"/>
                </a:cubicBezTo>
                <a:cubicBezTo>
                  <a:pt x="3413" y="8128"/>
                  <a:pt x="2525" y="6715"/>
                  <a:pt x="2821" y="5705"/>
                </a:cubicBezTo>
                <a:cubicBezTo>
                  <a:pt x="3413" y="4090"/>
                  <a:pt x="4596" y="3081"/>
                  <a:pt x="6371" y="2475"/>
                </a:cubicBezTo>
                <a:cubicBezTo>
                  <a:pt x="7555" y="2072"/>
                  <a:pt x="9034" y="1870"/>
                  <a:pt x="10514" y="2072"/>
                </a:cubicBezTo>
                <a:cubicBezTo>
                  <a:pt x="11993" y="2072"/>
                  <a:pt x="13177" y="2273"/>
                  <a:pt x="14361" y="2677"/>
                </a:cubicBezTo>
                <a:cubicBezTo>
                  <a:pt x="16136" y="3283"/>
                  <a:pt x="17319" y="4292"/>
                  <a:pt x="17911" y="5705"/>
                </a:cubicBezTo>
                <a:cubicBezTo>
                  <a:pt x="18207" y="6715"/>
                  <a:pt x="17024" y="8128"/>
                  <a:pt x="16136" y="9541"/>
                </a:cubicBezTo>
                <a:cubicBezTo>
                  <a:pt x="15248" y="10954"/>
                  <a:pt x="14065" y="12367"/>
                  <a:pt x="13769" y="14184"/>
                </a:cubicBezTo>
                <a:cubicBezTo>
                  <a:pt x="16728" y="14184"/>
                  <a:pt x="16728" y="14184"/>
                  <a:pt x="16728" y="14184"/>
                </a:cubicBezTo>
                <a:cubicBezTo>
                  <a:pt x="17024" y="12771"/>
                  <a:pt x="17911" y="11559"/>
                  <a:pt x="18799" y="10348"/>
                </a:cubicBezTo>
                <a:cubicBezTo>
                  <a:pt x="19982" y="8733"/>
                  <a:pt x="21166" y="7118"/>
                  <a:pt x="20574" y="5301"/>
                </a:cubicBezTo>
                <a:cubicBezTo>
                  <a:pt x="20278" y="3283"/>
                  <a:pt x="18207" y="1668"/>
                  <a:pt x="15840" y="860"/>
                </a:cubicBezTo>
                <a:cubicBezTo>
                  <a:pt x="14065" y="255"/>
                  <a:pt x="12289" y="53"/>
                  <a:pt x="10514" y="53"/>
                </a:cubicBezTo>
                <a:cubicBezTo>
                  <a:pt x="8739" y="-149"/>
                  <a:pt x="6667" y="255"/>
                  <a:pt x="5188" y="860"/>
                </a:cubicBezTo>
                <a:cubicBezTo>
                  <a:pt x="2525" y="1668"/>
                  <a:pt x="750" y="3081"/>
                  <a:pt x="158" y="5301"/>
                </a:cubicBezTo>
                <a:cubicBezTo>
                  <a:pt x="-434" y="7118"/>
                  <a:pt x="750" y="8733"/>
                  <a:pt x="1933" y="10550"/>
                </a:cubicBezTo>
                <a:cubicBezTo>
                  <a:pt x="2821" y="11559"/>
                  <a:pt x="3413" y="12771"/>
                  <a:pt x="4004" y="14184"/>
                </a:cubicBezTo>
                <a:close/>
              </a:path>
            </a:pathLst>
          </a:custGeom>
          <a:solidFill>
            <a:schemeClr val="accent1">
              <a:lumOff val="44000"/>
            </a:schemeClr>
          </a:solidFill>
          <a:ln w="12700">
            <a:miter lim="400000"/>
          </a:ln>
          <a:effectLst>
            <a:outerShdw sx="100000" sy="100000" kx="0" ky="0" algn="b" rotWithShape="0" blurRad="279400" dist="127000" dir="27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70" name="Freeform 25"/>
          <p:cNvSpPr/>
          <p:nvPr/>
        </p:nvSpPr>
        <p:spPr>
          <a:xfrm>
            <a:off x="1116152" y="2815029"/>
            <a:ext cx="287477" cy="348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42" y="20439"/>
                </a:moveTo>
                <a:cubicBezTo>
                  <a:pt x="561" y="20206"/>
                  <a:pt x="281" y="19974"/>
                  <a:pt x="0" y="19742"/>
                </a:cubicBezTo>
                <a:cubicBezTo>
                  <a:pt x="0" y="16723"/>
                  <a:pt x="0" y="13471"/>
                  <a:pt x="0" y="10452"/>
                </a:cubicBezTo>
                <a:cubicBezTo>
                  <a:pt x="3366" y="9290"/>
                  <a:pt x="5891" y="7432"/>
                  <a:pt x="8416" y="4645"/>
                </a:cubicBezTo>
                <a:cubicBezTo>
                  <a:pt x="10660" y="6039"/>
                  <a:pt x="10660" y="6039"/>
                  <a:pt x="10660" y="6039"/>
                </a:cubicBezTo>
                <a:cubicBezTo>
                  <a:pt x="10660" y="6039"/>
                  <a:pt x="10660" y="6039"/>
                  <a:pt x="10660" y="6039"/>
                </a:cubicBezTo>
                <a:cubicBezTo>
                  <a:pt x="10660" y="6271"/>
                  <a:pt x="10660" y="6271"/>
                  <a:pt x="10660" y="6271"/>
                </a:cubicBezTo>
                <a:cubicBezTo>
                  <a:pt x="10940" y="6271"/>
                  <a:pt x="10940" y="6271"/>
                  <a:pt x="10940" y="6271"/>
                </a:cubicBezTo>
                <a:cubicBezTo>
                  <a:pt x="10940" y="6271"/>
                  <a:pt x="10940" y="6271"/>
                  <a:pt x="10940" y="6271"/>
                </a:cubicBezTo>
                <a:cubicBezTo>
                  <a:pt x="10940" y="6271"/>
                  <a:pt x="10940" y="6271"/>
                  <a:pt x="10940" y="6271"/>
                </a:cubicBezTo>
                <a:cubicBezTo>
                  <a:pt x="10940" y="6271"/>
                  <a:pt x="10940" y="6271"/>
                  <a:pt x="10940" y="6271"/>
                </a:cubicBezTo>
                <a:cubicBezTo>
                  <a:pt x="11221" y="6271"/>
                  <a:pt x="11221" y="6271"/>
                  <a:pt x="11221" y="6271"/>
                </a:cubicBezTo>
                <a:cubicBezTo>
                  <a:pt x="11221" y="6271"/>
                  <a:pt x="11221" y="6271"/>
                  <a:pt x="11221" y="6271"/>
                </a:cubicBezTo>
                <a:cubicBezTo>
                  <a:pt x="11221" y="6503"/>
                  <a:pt x="11221" y="6503"/>
                  <a:pt x="11221" y="6503"/>
                </a:cubicBezTo>
                <a:cubicBezTo>
                  <a:pt x="11221" y="6503"/>
                  <a:pt x="11221" y="6503"/>
                  <a:pt x="11221" y="6503"/>
                </a:cubicBezTo>
                <a:cubicBezTo>
                  <a:pt x="11221" y="6503"/>
                  <a:pt x="11221" y="6503"/>
                  <a:pt x="11221" y="6503"/>
                </a:cubicBezTo>
                <a:cubicBezTo>
                  <a:pt x="11501" y="6503"/>
                  <a:pt x="11501" y="6503"/>
                  <a:pt x="11501" y="6503"/>
                </a:cubicBezTo>
                <a:cubicBezTo>
                  <a:pt x="11501" y="6503"/>
                  <a:pt x="11501" y="6503"/>
                  <a:pt x="11501" y="6503"/>
                </a:cubicBezTo>
                <a:cubicBezTo>
                  <a:pt x="11501" y="6503"/>
                  <a:pt x="11501" y="6503"/>
                  <a:pt x="11501" y="6503"/>
                </a:cubicBezTo>
                <a:cubicBezTo>
                  <a:pt x="11501" y="6735"/>
                  <a:pt x="11501" y="6735"/>
                  <a:pt x="11501" y="6735"/>
                </a:cubicBezTo>
                <a:cubicBezTo>
                  <a:pt x="11782" y="6735"/>
                  <a:pt x="11782" y="6735"/>
                  <a:pt x="11782" y="6735"/>
                </a:cubicBezTo>
                <a:cubicBezTo>
                  <a:pt x="11782" y="6735"/>
                  <a:pt x="11782" y="6735"/>
                  <a:pt x="11782" y="6735"/>
                </a:cubicBezTo>
                <a:cubicBezTo>
                  <a:pt x="11782" y="6735"/>
                  <a:pt x="11782" y="6735"/>
                  <a:pt x="11782" y="6735"/>
                </a:cubicBezTo>
                <a:cubicBezTo>
                  <a:pt x="11782" y="6735"/>
                  <a:pt x="11782" y="6735"/>
                  <a:pt x="11782" y="6735"/>
                </a:cubicBezTo>
                <a:cubicBezTo>
                  <a:pt x="11782" y="6735"/>
                  <a:pt x="11782" y="6735"/>
                  <a:pt x="11782" y="6735"/>
                </a:cubicBezTo>
                <a:cubicBezTo>
                  <a:pt x="12062" y="6735"/>
                  <a:pt x="12062" y="6735"/>
                  <a:pt x="12062" y="6735"/>
                </a:cubicBezTo>
                <a:cubicBezTo>
                  <a:pt x="12062" y="6968"/>
                  <a:pt x="12062" y="6968"/>
                  <a:pt x="12062" y="6968"/>
                </a:cubicBezTo>
                <a:cubicBezTo>
                  <a:pt x="12062" y="6968"/>
                  <a:pt x="12062" y="6968"/>
                  <a:pt x="12062" y="6968"/>
                </a:cubicBezTo>
                <a:cubicBezTo>
                  <a:pt x="12062" y="6968"/>
                  <a:pt x="12062" y="6968"/>
                  <a:pt x="12062" y="6968"/>
                </a:cubicBezTo>
                <a:cubicBezTo>
                  <a:pt x="12062" y="6968"/>
                  <a:pt x="12062" y="6968"/>
                  <a:pt x="12062" y="6968"/>
                </a:cubicBezTo>
                <a:cubicBezTo>
                  <a:pt x="12343" y="6968"/>
                  <a:pt x="12343" y="6968"/>
                  <a:pt x="12343" y="6968"/>
                </a:cubicBezTo>
                <a:cubicBezTo>
                  <a:pt x="13465" y="7665"/>
                  <a:pt x="13465" y="7665"/>
                  <a:pt x="13465" y="7665"/>
                </a:cubicBezTo>
                <a:cubicBezTo>
                  <a:pt x="13465" y="7665"/>
                  <a:pt x="13465" y="7665"/>
                  <a:pt x="13465" y="7665"/>
                </a:cubicBezTo>
                <a:cubicBezTo>
                  <a:pt x="13465" y="7665"/>
                  <a:pt x="13465" y="7665"/>
                  <a:pt x="13465" y="7665"/>
                </a:cubicBezTo>
                <a:cubicBezTo>
                  <a:pt x="13465" y="7897"/>
                  <a:pt x="13465" y="7897"/>
                  <a:pt x="13465" y="7897"/>
                </a:cubicBezTo>
                <a:cubicBezTo>
                  <a:pt x="13745" y="7897"/>
                  <a:pt x="13745" y="7897"/>
                  <a:pt x="13745" y="7897"/>
                </a:cubicBezTo>
                <a:cubicBezTo>
                  <a:pt x="13745" y="7897"/>
                  <a:pt x="13745" y="7897"/>
                  <a:pt x="13745" y="7897"/>
                </a:cubicBezTo>
                <a:cubicBezTo>
                  <a:pt x="13745" y="7897"/>
                  <a:pt x="13745" y="7897"/>
                  <a:pt x="13745" y="7897"/>
                </a:cubicBezTo>
                <a:cubicBezTo>
                  <a:pt x="13745" y="7897"/>
                  <a:pt x="13745" y="7897"/>
                  <a:pt x="13745" y="7897"/>
                </a:cubicBezTo>
                <a:cubicBezTo>
                  <a:pt x="14026" y="7897"/>
                  <a:pt x="14026" y="7897"/>
                  <a:pt x="14026" y="7897"/>
                </a:cubicBezTo>
                <a:cubicBezTo>
                  <a:pt x="14026" y="8129"/>
                  <a:pt x="14026" y="8129"/>
                  <a:pt x="14026" y="8129"/>
                </a:cubicBezTo>
                <a:cubicBezTo>
                  <a:pt x="14026" y="8129"/>
                  <a:pt x="14026" y="8129"/>
                  <a:pt x="14026" y="8129"/>
                </a:cubicBezTo>
                <a:cubicBezTo>
                  <a:pt x="14026" y="8129"/>
                  <a:pt x="14026" y="8129"/>
                  <a:pt x="14026" y="8129"/>
                </a:cubicBezTo>
                <a:cubicBezTo>
                  <a:pt x="14026" y="8129"/>
                  <a:pt x="14026" y="8129"/>
                  <a:pt x="14026" y="8129"/>
                </a:cubicBezTo>
                <a:cubicBezTo>
                  <a:pt x="14306" y="8129"/>
                  <a:pt x="14306" y="8129"/>
                  <a:pt x="14306" y="8129"/>
                </a:cubicBezTo>
                <a:cubicBezTo>
                  <a:pt x="14306" y="8129"/>
                  <a:pt x="14306" y="8129"/>
                  <a:pt x="14306" y="8129"/>
                </a:cubicBezTo>
                <a:cubicBezTo>
                  <a:pt x="14306" y="8129"/>
                  <a:pt x="14306" y="8129"/>
                  <a:pt x="14306" y="8129"/>
                </a:cubicBezTo>
                <a:cubicBezTo>
                  <a:pt x="14306" y="8361"/>
                  <a:pt x="14306" y="8361"/>
                  <a:pt x="14306" y="8361"/>
                </a:cubicBezTo>
                <a:cubicBezTo>
                  <a:pt x="14587" y="8361"/>
                  <a:pt x="14587" y="8361"/>
                  <a:pt x="14587" y="8361"/>
                </a:cubicBezTo>
                <a:cubicBezTo>
                  <a:pt x="14587" y="8361"/>
                  <a:pt x="14587" y="8361"/>
                  <a:pt x="14587" y="8361"/>
                </a:cubicBezTo>
                <a:cubicBezTo>
                  <a:pt x="14587" y="8361"/>
                  <a:pt x="14587" y="8361"/>
                  <a:pt x="14587" y="8361"/>
                </a:cubicBezTo>
                <a:cubicBezTo>
                  <a:pt x="14587" y="8361"/>
                  <a:pt x="14587" y="8361"/>
                  <a:pt x="14587" y="8361"/>
                </a:cubicBezTo>
                <a:cubicBezTo>
                  <a:pt x="14587" y="8361"/>
                  <a:pt x="14587" y="8361"/>
                  <a:pt x="14587" y="8361"/>
                </a:cubicBezTo>
                <a:cubicBezTo>
                  <a:pt x="14868" y="8594"/>
                  <a:pt x="14868" y="8594"/>
                  <a:pt x="14868" y="8594"/>
                </a:cubicBezTo>
                <a:cubicBezTo>
                  <a:pt x="14868" y="8594"/>
                  <a:pt x="14868" y="8594"/>
                  <a:pt x="14868" y="8594"/>
                </a:cubicBezTo>
                <a:cubicBezTo>
                  <a:pt x="14868" y="8594"/>
                  <a:pt x="14868" y="8594"/>
                  <a:pt x="14868" y="8594"/>
                </a:cubicBezTo>
                <a:cubicBezTo>
                  <a:pt x="17392" y="9987"/>
                  <a:pt x="17392" y="9987"/>
                  <a:pt x="17392" y="9987"/>
                </a:cubicBezTo>
                <a:cubicBezTo>
                  <a:pt x="14868" y="12774"/>
                  <a:pt x="13745" y="15561"/>
                  <a:pt x="13465" y="18348"/>
                </a:cubicBezTo>
                <a:cubicBezTo>
                  <a:pt x="10099" y="19510"/>
                  <a:pt x="6452" y="20439"/>
                  <a:pt x="3086" y="21600"/>
                </a:cubicBezTo>
                <a:cubicBezTo>
                  <a:pt x="2525" y="21368"/>
                  <a:pt x="2244" y="21135"/>
                  <a:pt x="1964" y="21135"/>
                </a:cubicBezTo>
                <a:cubicBezTo>
                  <a:pt x="6452" y="15794"/>
                  <a:pt x="6452" y="15794"/>
                  <a:pt x="6452" y="15794"/>
                </a:cubicBezTo>
                <a:cubicBezTo>
                  <a:pt x="7574" y="16026"/>
                  <a:pt x="8977" y="15794"/>
                  <a:pt x="9818" y="14865"/>
                </a:cubicBezTo>
                <a:cubicBezTo>
                  <a:pt x="10660" y="13935"/>
                  <a:pt x="10379" y="12542"/>
                  <a:pt x="8977" y="11845"/>
                </a:cubicBezTo>
                <a:cubicBezTo>
                  <a:pt x="7855" y="10916"/>
                  <a:pt x="6171" y="11381"/>
                  <a:pt x="5330" y="12310"/>
                </a:cubicBezTo>
                <a:cubicBezTo>
                  <a:pt x="4488" y="13239"/>
                  <a:pt x="4488" y="14400"/>
                  <a:pt x="5330" y="15097"/>
                </a:cubicBezTo>
                <a:cubicBezTo>
                  <a:pt x="842" y="20439"/>
                  <a:pt x="842" y="20439"/>
                  <a:pt x="842" y="20439"/>
                </a:cubicBezTo>
                <a:close/>
                <a:moveTo>
                  <a:pt x="7574" y="21600"/>
                </a:moveTo>
                <a:cubicBezTo>
                  <a:pt x="20478" y="21600"/>
                  <a:pt x="20478" y="21600"/>
                  <a:pt x="20478" y="21600"/>
                </a:cubicBezTo>
                <a:cubicBezTo>
                  <a:pt x="20478" y="19277"/>
                  <a:pt x="20478" y="19277"/>
                  <a:pt x="20478" y="19277"/>
                </a:cubicBezTo>
                <a:cubicBezTo>
                  <a:pt x="15148" y="19277"/>
                  <a:pt x="15148" y="19277"/>
                  <a:pt x="15148" y="19277"/>
                </a:cubicBezTo>
                <a:cubicBezTo>
                  <a:pt x="7574" y="21600"/>
                  <a:pt x="7574" y="21600"/>
                  <a:pt x="7574" y="21600"/>
                </a:cubicBezTo>
                <a:close/>
                <a:moveTo>
                  <a:pt x="19356" y="9755"/>
                </a:moveTo>
                <a:cubicBezTo>
                  <a:pt x="21600" y="7200"/>
                  <a:pt x="21600" y="7200"/>
                  <a:pt x="21600" y="7200"/>
                </a:cubicBezTo>
                <a:cubicBezTo>
                  <a:pt x="9538" y="0"/>
                  <a:pt x="9538" y="0"/>
                  <a:pt x="9538" y="0"/>
                </a:cubicBezTo>
                <a:cubicBezTo>
                  <a:pt x="7294" y="2787"/>
                  <a:pt x="7294" y="2787"/>
                  <a:pt x="7294" y="2787"/>
                </a:cubicBezTo>
                <a:lnTo>
                  <a:pt x="19356" y="9755"/>
                </a:lnTo>
                <a:close/>
              </a:path>
            </a:pathLst>
          </a:custGeom>
          <a:solidFill>
            <a:schemeClr val="accent1">
              <a:lumOff val="44000"/>
            </a:schemeClr>
          </a:solidFill>
          <a:ln w="12700">
            <a:miter lim="400000"/>
          </a:ln>
          <a:effectLst>
            <a:outerShdw sx="100000" sy="100000" kx="0" ky="0" algn="b" rotWithShape="0" blurRad="279400" dist="127000" dir="27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473" name="Group 13"/>
          <p:cNvGrpSpPr/>
          <p:nvPr/>
        </p:nvGrpSpPr>
        <p:grpSpPr>
          <a:xfrm>
            <a:off x="1487788" y="1418709"/>
            <a:ext cx="2665007" cy="652006"/>
            <a:chOff x="0" y="0"/>
            <a:chExt cx="2665006" cy="652005"/>
          </a:xfrm>
        </p:grpSpPr>
        <p:sp>
          <p:nvSpPr>
            <p:cNvPr id="471" name="TextBox 7"/>
            <p:cNvSpPr txBox="1"/>
            <p:nvPr/>
          </p:nvSpPr>
          <p:spPr>
            <a:xfrm>
              <a:off x="0" y="0"/>
              <a:ext cx="1666389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rPr b="0"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  <a:r>
                <a:t> 1</a:t>
              </a:r>
            </a:p>
          </p:txBody>
        </p:sp>
        <p:sp>
          <p:nvSpPr>
            <p:cNvPr id="472" name="Rectangle 12"/>
            <p:cNvSpPr txBox="1"/>
            <p:nvPr/>
          </p:nvSpPr>
          <p:spPr>
            <a:xfrm>
              <a:off x="0" y="230365"/>
              <a:ext cx="2665007" cy="421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900"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 输入您的内容 输入您的标题输入您的标题 输入您的内容 输入您的内容</a:t>
              </a:r>
            </a:p>
          </p:txBody>
        </p:sp>
      </p:grpSp>
      <p:grpSp>
        <p:nvGrpSpPr>
          <p:cNvPr id="476" name="Group 31"/>
          <p:cNvGrpSpPr/>
          <p:nvPr/>
        </p:nvGrpSpPr>
        <p:grpSpPr>
          <a:xfrm>
            <a:off x="1487788" y="2562269"/>
            <a:ext cx="2665007" cy="820846"/>
            <a:chOff x="0" y="0"/>
            <a:chExt cx="2665006" cy="820844"/>
          </a:xfrm>
        </p:grpSpPr>
        <p:sp>
          <p:nvSpPr>
            <p:cNvPr id="474" name="TextBox 32"/>
            <p:cNvSpPr txBox="1"/>
            <p:nvPr/>
          </p:nvSpPr>
          <p:spPr>
            <a:xfrm>
              <a:off x="0" y="0"/>
              <a:ext cx="1666389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rPr b="0"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  <a:r>
                <a:t> 2</a:t>
              </a:r>
            </a:p>
          </p:txBody>
        </p:sp>
        <p:sp>
          <p:nvSpPr>
            <p:cNvPr id="475" name="Rectangle 33"/>
            <p:cNvSpPr txBox="1"/>
            <p:nvPr/>
          </p:nvSpPr>
          <p:spPr>
            <a:xfrm>
              <a:off x="0" y="230364"/>
              <a:ext cx="2665007" cy="5904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  <a:r>
                <a:t>, </a:t>
              </a: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 输入您的内容 输入您的标题输入您的标题 输入您的内容 输入您的您的标题 输入您的内容 输入您的标题输入</a:t>
              </a:r>
            </a:p>
          </p:txBody>
        </p:sp>
      </p:grpSp>
      <p:grpSp>
        <p:nvGrpSpPr>
          <p:cNvPr id="479" name="Group 34"/>
          <p:cNvGrpSpPr/>
          <p:nvPr/>
        </p:nvGrpSpPr>
        <p:grpSpPr>
          <a:xfrm>
            <a:off x="1487788" y="3710556"/>
            <a:ext cx="2665007" cy="652006"/>
            <a:chOff x="0" y="0"/>
            <a:chExt cx="2665006" cy="652005"/>
          </a:xfrm>
        </p:grpSpPr>
        <p:sp>
          <p:nvSpPr>
            <p:cNvPr id="477" name="TextBox 35"/>
            <p:cNvSpPr txBox="1"/>
            <p:nvPr/>
          </p:nvSpPr>
          <p:spPr>
            <a:xfrm>
              <a:off x="0" y="0"/>
              <a:ext cx="1666389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rPr b="0"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  <a:r>
                <a:t> 3</a:t>
              </a:r>
            </a:p>
          </p:txBody>
        </p:sp>
        <p:sp>
          <p:nvSpPr>
            <p:cNvPr id="478" name="Rectangle 36"/>
            <p:cNvSpPr txBox="1"/>
            <p:nvPr/>
          </p:nvSpPr>
          <p:spPr>
            <a:xfrm>
              <a:off x="0" y="230365"/>
              <a:ext cx="2665007" cy="421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900"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 输入您的内容 输入您的标题输入您的标题 输入您的内容 输入您的内容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Class="entr" nodeType="after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Class="entr" nodeType="after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Class="entr" nodeType="after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Class="entr" nodeType="after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Class="entr" nodeType="after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5" grpId="4"/>
      <p:bldP build="whole" bldLvl="1" animBg="1" rev="0" advAuto="0" spid="464" grpId="1"/>
      <p:bldP build="whole" bldLvl="1" animBg="1" rev="0" advAuto="0" spid="476" grpId="8"/>
      <p:bldP build="whole" bldLvl="1" animBg="1" rev="0" advAuto="0" spid="469" grpId="5"/>
      <p:bldP build="whole" bldLvl="1" animBg="1" rev="0" advAuto="0" spid="466" grpId="3"/>
      <p:bldP build="whole" bldLvl="1" animBg="1" rev="0" advAuto="0" spid="473" grpId="6"/>
      <p:bldP build="whole" bldLvl="1" animBg="1" rev="0" advAuto="0" spid="468" grpId="9"/>
      <p:bldP build="whole" bldLvl="1" animBg="1" rev="0" advAuto="0" spid="479" grpId="10"/>
      <p:bldP build="whole" bldLvl="1" animBg="1" rev="0" advAuto="0" spid="467" grpId="2"/>
      <p:bldP build="whole" bldLvl="1" animBg="1" rev="0" advAuto="0" spid="470" grpId="7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" name="Chart 14"/>
          <p:cNvGraphicFramePr/>
          <p:nvPr/>
        </p:nvGraphicFramePr>
        <p:xfrm>
          <a:off x="445502" y="1358307"/>
          <a:ext cx="4181332" cy="2774951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482" name="Rectangle 15"/>
          <p:cNvSpPr txBox="1"/>
          <p:nvPr/>
        </p:nvSpPr>
        <p:spPr>
          <a:xfrm>
            <a:off x="742368" y="4248672"/>
            <a:ext cx="86657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9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添加标题</a:t>
            </a:r>
            <a:r>
              <a:t> 1</a:t>
            </a:r>
          </a:p>
        </p:txBody>
      </p:sp>
      <p:sp>
        <p:nvSpPr>
          <p:cNvPr id="483" name="Rectangle 16"/>
          <p:cNvSpPr txBox="1"/>
          <p:nvPr/>
        </p:nvSpPr>
        <p:spPr>
          <a:xfrm>
            <a:off x="1950678" y="4248672"/>
            <a:ext cx="86657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9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添加标题</a:t>
            </a:r>
            <a:r>
              <a:t> 2</a:t>
            </a:r>
          </a:p>
        </p:txBody>
      </p:sp>
      <p:sp>
        <p:nvSpPr>
          <p:cNvPr id="484" name="Rectangle 17"/>
          <p:cNvSpPr txBox="1"/>
          <p:nvPr/>
        </p:nvSpPr>
        <p:spPr>
          <a:xfrm>
            <a:off x="3158987" y="4248672"/>
            <a:ext cx="86657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9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添加标题</a:t>
            </a:r>
            <a:r>
              <a:t> 3</a:t>
            </a:r>
          </a:p>
        </p:txBody>
      </p:sp>
      <p:sp>
        <p:nvSpPr>
          <p:cNvPr id="485" name="TextBox 25"/>
          <p:cNvSpPr txBox="1"/>
          <p:nvPr/>
        </p:nvSpPr>
        <p:spPr>
          <a:xfrm>
            <a:off x="5664989" y="1413003"/>
            <a:ext cx="274531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300">
                <a:solidFill>
                  <a:schemeClr val="accent3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填加标题</a:t>
            </a:r>
          </a:p>
          <a:p>
            <a:pPr>
              <a:defRPr sz="11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单击此处添加文本单击此处添加文本</a:t>
            </a:r>
          </a:p>
          <a:p>
            <a:pPr>
              <a:defRPr sz="11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单击此处添加文本单击此处添加文本</a:t>
            </a:r>
          </a:p>
        </p:txBody>
      </p:sp>
      <p:sp>
        <p:nvSpPr>
          <p:cNvPr id="486" name="TextBox 26"/>
          <p:cNvSpPr txBox="1"/>
          <p:nvPr/>
        </p:nvSpPr>
        <p:spPr>
          <a:xfrm>
            <a:off x="5666868" y="2493216"/>
            <a:ext cx="274531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3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填加标题</a:t>
            </a:r>
          </a:p>
          <a:p>
            <a:pPr>
              <a:defRPr sz="11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单击此处添加文本单击此处添加文本</a:t>
            </a:r>
          </a:p>
          <a:p>
            <a:pPr>
              <a:defRPr sz="11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单击此处添加文本单击此处添加文本</a:t>
            </a:r>
          </a:p>
        </p:txBody>
      </p:sp>
      <p:sp>
        <p:nvSpPr>
          <p:cNvPr id="487" name="TextBox 27"/>
          <p:cNvSpPr txBox="1"/>
          <p:nvPr/>
        </p:nvSpPr>
        <p:spPr>
          <a:xfrm>
            <a:off x="5666868" y="3538677"/>
            <a:ext cx="274531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3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填加标题</a:t>
            </a:r>
          </a:p>
          <a:p>
            <a:pPr>
              <a:defRPr sz="11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单击此处添加文本单击此处添加文本</a:t>
            </a:r>
          </a:p>
          <a:p>
            <a:pPr>
              <a:defRPr sz="11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单击此处添加文本单击此处添加文本</a:t>
            </a:r>
          </a:p>
        </p:txBody>
      </p:sp>
      <p:sp>
        <p:nvSpPr>
          <p:cNvPr id="488" name="直接连接符 10"/>
          <p:cNvSpPr/>
          <p:nvPr/>
        </p:nvSpPr>
        <p:spPr>
          <a:xfrm>
            <a:off x="4991960" y="2255254"/>
            <a:ext cx="3277989" cy="1"/>
          </a:xfrm>
          <a:prstGeom prst="line">
            <a:avLst/>
          </a:prstGeom>
          <a:ln>
            <a:solidFill>
              <a:schemeClr val="accent1">
                <a:lumOff val="44000"/>
              </a:schemeClr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489" name="直接连接符 11"/>
          <p:cNvSpPr/>
          <p:nvPr/>
        </p:nvSpPr>
        <p:spPr>
          <a:xfrm>
            <a:off x="4991357" y="3395610"/>
            <a:ext cx="3278592" cy="1"/>
          </a:xfrm>
          <a:prstGeom prst="line">
            <a:avLst/>
          </a:prstGeom>
          <a:ln>
            <a:solidFill>
              <a:schemeClr val="accent1">
                <a:lumOff val="44000"/>
              </a:schemeClr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494" name="组合 12"/>
          <p:cNvGrpSpPr/>
          <p:nvPr/>
        </p:nvGrpSpPr>
        <p:grpSpPr>
          <a:xfrm>
            <a:off x="4983440" y="1450008"/>
            <a:ext cx="592009" cy="592009"/>
            <a:chOff x="0" y="0"/>
            <a:chExt cx="592008" cy="592008"/>
          </a:xfrm>
        </p:grpSpPr>
        <p:grpSp>
          <p:nvGrpSpPr>
            <p:cNvPr id="492" name="组合 13"/>
            <p:cNvGrpSpPr/>
            <p:nvPr/>
          </p:nvGrpSpPr>
          <p:grpSpPr>
            <a:xfrm>
              <a:off x="-1" y="-1"/>
              <a:ext cx="592010" cy="592010"/>
              <a:chOff x="0" y="0"/>
              <a:chExt cx="592008" cy="592008"/>
            </a:xfrm>
          </p:grpSpPr>
          <p:sp>
            <p:nvSpPr>
              <p:cNvPr id="490" name="椭圆 15"/>
              <p:cNvSpPr/>
              <p:nvPr/>
            </p:nvSpPr>
            <p:spPr>
              <a:xfrm>
                <a:off x="-1" y="-1"/>
                <a:ext cx="592010" cy="592010"/>
              </a:xfrm>
              <a:prstGeom prst="ellipse">
                <a:avLst/>
              </a:prstGeom>
              <a:blipFill rotWithShape="1">
                <a:blip r:embed="rId3"/>
                <a:srcRect l="0" t="0" r="0" b="0"/>
                <a:stretch>
                  <a:fillRect/>
                </a:stretch>
              </a:blipFill>
              <a:ln w="6350" cap="flat">
                <a:solidFill>
                  <a:srgbClr val="ECECEC"/>
                </a:solidFill>
                <a:prstDash val="solid"/>
                <a:round/>
              </a:ln>
              <a:effectLst>
                <a:outerShdw sx="100000" sy="100000" kx="0" ky="0" algn="b" rotWithShape="0" blurRad="152400" dist="38100" dir="8100000">
                  <a:srgbClr val="000000">
                    <a:alpha val="34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300"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</a:p>
            </p:txBody>
          </p:sp>
          <p:sp>
            <p:nvSpPr>
              <p:cNvPr id="491" name="椭圆 16"/>
              <p:cNvSpPr/>
              <p:nvPr/>
            </p:nvSpPr>
            <p:spPr>
              <a:xfrm>
                <a:off x="71184" y="71184"/>
                <a:ext cx="449639" cy="449639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300"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</a:p>
            </p:txBody>
          </p:sp>
        </p:grpSp>
        <p:sp>
          <p:nvSpPr>
            <p:cNvPr id="493" name="Freeform 70"/>
            <p:cNvSpPr/>
            <p:nvPr/>
          </p:nvSpPr>
          <p:spPr>
            <a:xfrm>
              <a:off x="176874" y="153434"/>
              <a:ext cx="238260" cy="285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4017"/>
                  </a:moveTo>
                  <a:cubicBezTo>
                    <a:pt x="21538" y="3965"/>
                    <a:pt x="21538" y="3965"/>
                    <a:pt x="21538" y="3913"/>
                  </a:cubicBezTo>
                  <a:cubicBezTo>
                    <a:pt x="21538" y="3913"/>
                    <a:pt x="21538" y="3913"/>
                    <a:pt x="21538" y="3861"/>
                  </a:cubicBezTo>
                  <a:cubicBezTo>
                    <a:pt x="21538" y="3861"/>
                    <a:pt x="21475" y="3809"/>
                    <a:pt x="21413" y="3757"/>
                  </a:cubicBezTo>
                  <a:cubicBezTo>
                    <a:pt x="17043" y="104"/>
                    <a:pt x="17043" y="104"/>
                    <a:pt x="17043" y="104"/>
                  </a:cubicBezTo>
                  <a:cubicBezTo>
                    <a:pt x="16980" y="52"/>
                    <a:pt x="16980" y="52"/>
                    <a:pt x="16918" y="0"/>
                  </a:cubicBezTo>
                  <a:cubicBezTo>
                    <a:pt x="16918" y="0"/>
                    <a:pt x="16855" y="0"/>
                    <a:pt x="16855" y="0"/>
                  </a:cubicBezTo>
                  <a:cubicBezTo>
                    <a:pt x="16855" y="0"/>
                    <a:pt x="16793" y="0"/>
                    <a:pt x="16731" y="0"/>
                  </a:cubicBezTo>
                  <a:cubicBezTo>
                    <a:pt x="16731" y="0"/>
                    <a:pt x="16731" y="0"/>
                    <a:pt x="16731" y="0"/>
                  </a:cubicBezTo>
                  <a:cubicBezTo>
                    <a:pt x="437" y="0"/>
                    <a:pt x="437" y="0"/>
                    <a:pt x="437" y="0"/>
                  </a:cubicBezTo>
                  <a:cubicBezTo>
                    <a:pt x="187" y="0"/>
                    <a:pt x="0" y="157"/>
                    <a:pt x="0" y="365"/>
                  </a:cubicBezTo>
                  <a:cubicBezTo>
                    <a:pt x="0" y="21235"/>
                    <a:pt x="0" y="21235"/>
                    <a:pt x="0" y="21235"/>
                  </a:cubicBezTo>
                  <a:cubicBezTo>
                    <a:pt x="0" y="21443"/>
                    <a:pt x="187" y="21600"/>
                    <a:pt x="437" y="21600"/>
                  </a:cubicBezTo>
                  <a:cubicBezTo>
                    <a:pt x="21101" y="21600"/>
                    <a:pt x="21101" y="21600"/>
                    <a:pt x="21101" y="21600"/>
                  </a:cubicBezTo>
                  <a:cubicBezTo>
                    <a:pt x="21350" y="21600"/>
                    <a:pt x="21600" y="21443"/>
                    <a:pt x="21600" y="21235"/>
                  </a:cubicBezTo>
                  <a:cubicBezTo>
                    <a:pt x="21600" y="4017"/>
                    <a:pt x="21600" y="4017"/>
                    <a:pt x="21600" y="4017"/>
                  </a:cubicBezTo>
                  <a:cubicBezTo>
                    <a:pt x="21600" y="4017"/>
                    <a:pt x="21600" y="4017"/>
                    <a:pt x="21600" y="4017"/>
                  </a:cubicBezTo>
                  <a:close/>
                  <a:moveTo>
                    <a:pt x="17168" y="1304"/>
                  </a:moveTo>
                  <a:cubicBezTo>
                    <a:pt x="19977" y="3652"/>
                    <a:pt x="19977" y="3652"/>
                    <a:pt x="19977" y="3652"/>
                  </a:cubicBezTo>
                  <a:cubicBezTo>
                    <a:pt x="17168" y="3652"/>
                    <a:pt x="17168" y="3652"/>
                    <a:pt x="17168" y="3652"/>
                  </a:cubicBezTo>
                  <a:lnTo>
                    <a:pt x="17168" y="1304"/>
                  </a:lnTo>
                  <a:close/>
                  <a:moveTo>
                    <a:pt x="874" y="20870"/>
                  </a:moveTo>
                  <a:cubicBezTo>
                    <a:pt x="874" y="730"/>
                    <a:pt x="874" y="730"/>
                    <a:pt x="874" y="730"/>
                  </a:cubicBezTo>
                  <a:cubicBezTo>
                    <a:pt x="16231" y="730"/>
                    <a:pt x="16231" y="730"/>
                    <a:pt x="16231" y="730"/>
                  </a:cubicBezTo>
                  <a:cubicBezTo>
                    <a:pt x="16231" y="4017"/>
                    <a:pt x="16231" y="4017"/>
                    <a:pt x="16231" y="4017"/>
                  </a:cubicBezTo>
                  <a:cubicBezTo>
                    <a:pt x="16231" y="4226"/>
                    <a:pt x="16481" y="4435"/>
                    <a:pt x="16731" y="4435"/>
                  </a:cubicBezTo>
                  <a:cubicBezTo>
                    <a:pt x="20664" y="4435"/>
                    <a:pt x="20664" y="4435"/>
                    <a:pt x="20664" y="4435"/>
                  </a:cubicBezTo>
                  <a:cubicBezTo>
                    <a:pt x="20664" y="20870"/>
                    <a:pt x="20664" y="20870"/>
                    <a:pt x="20664" y="20870"/>
                  </a:cubicBezTo>
                  <a:lnTo>
                    <a:pt x="874" y="20870"/>
                  </a:lnTo>
                  <a:close/>
                </a:path>
              </a:pathLst>
            </a:custGeom>
            <a:solidFill>
              <a:srgbClr val="D7975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</p:grpSp>
      <p:grpSp>
        <p:nvGrpSpPr>
          <p:cNvPr id="499" name="组合 17"/>
          <p:cNvGrpSpPr/>
          <p:nvPr/>
        </p:nvGrpSpPr>
        <p:grpSpPr>
          <a:xfrm>
            <a:off x="4965905" y="2493214"/>
            <a:ext cx="592009" cy="592009"/>
            <a:chOff x="0" y="0"/>
            <a:chExt cx="592008" cy="592008"/>
          </a:xfrm>
        </p:grpSpPr>
        <p:grpSp>
          <p:nvGrpSpPr>
            <p:cNvPr id="497" name="组合 18"/>
            <p:cNvGrpSpPr/>
            <p:nvPr/>
          </p:nvGrpSpPr>
          <p:grpSpPr>
            <a:xfrm>
              <a:off x="-1" y="-1"/>
              <a:ext cx="592010" cy="592010"/>
              <a:chOff x="0" y="0"/>
              <a:chExt cx="592008" cy="592008"/>
            </a:xfrm>
          </p:grpSpPr>
          <p:sp>
            <p:nvSpPr>
              <p:cNvPr id="495" name="椭圆 20"/>
              <p:cNvSpPr/>
              <p:nvPr/>
            </p:nvSpPr>
            <p:spPr>
              <a:xfrm>
                <a:off x="-1" y="-1"/>
                <a:ext cx="592010" cy="592010"/>
              </a:xfrm>
              <a:prstGeom prst="ellipse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6350" cap="flat">
                <a:solidFill>
                  <a:srgbClr val="ECECEC"/>
                </a:solidFill>
                <a:prstDash val="solid"/>
                <a:round/>
              </a:ln>
              <a:effectLst>
                <a:outerShdw sx="100000" sy="100000" kx="0" ky="0" algn="b" rotWithShape="0" blurRad="152400" dist="38100" dir="8100000">
                  <a:srgbClr val="000000">
                    <a:alpha val="34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300"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</a:p>
            </p:txBody>
          </p:sp>
          <p:sp>
            <p:nvSpPr>
              <p:cNvPr id="496" name="椭圆 21"/>
              <p:cNvSpPr/>
              <p:nvPr/>
            </p:nvSpPr>
            <p:spPr>
              <a:xfrm>
                <a:off x="71184" y="71184"/>
                <a:ext cx="449639" cy="449639"/>
              </a:xfrm>
              <a:prstGeom prst="ellipse">
                <a:avLst/>
              </a:prstGeom>
              <a:solidFill>
                <a:schemeClr val="accent1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300"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</a:p>
            </p:txBody>
          </p:sp>
        </p:grpSp>
        <p:sp>
          <p:nvSpPr>
            <p:cNvPr id="498" name="Freeform 72"/>
            <p:cNvSpPr/>
            <p:nvPr/>
          </p:nvSpPr>
          <p:spPr>
            <a:xfrm>
              <a:off x="159653" y="145519"/>
              <a:ext cx="293489" cy="294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11" y="10381"/>
                  </a:moveTo>
                  <a:cubicBezTo>
                    <a:pt x="16607" y="10381"/>
                    <a:pt x="15661" y="10800"/>
                    <a:pt x="14926" y="11534"/>
                  </a:cubicBezTo>
                  <a:cubicBezTo>
                    <a:pt x="13086" y="9699"/>
                    <a:pt x="13086" y="9699"/>
                    <a:pt x="13086" y="9699"/>
                  </a:cubicBezTo>
                  <a:cubicBezTo>
                    <a:pt x="14190" y="8703"/>
                    <a:pt x="14873" y="7235"/>
                    <a:pt x="14873" y="5610"/>
                  </a:cubicBezTo>
                  <a:cubicBezTo>
                    <a:pt x="14873" y="2517"/>
                    <a:pt x="12350" y="0"/>
                    <a:pt x="9250" y="0"/>
                  </a:cubicBezTo>
                  <a:cubicBezTo>
                    <a:pt x="6149" y="0"/>
                    <a:pt x="3574" y="2517"/>
                    <a:pt x="3574" y="5610"/>
                  </a:cubicBezTo>
                  <a:cubicBezTo>
                    <a:pt x="3574" y="7550"/>
                    <a:pt x="4625" y="9280"/>
                    <a:pt x="6096" y="10276"/>
                  </a:cubicBezTo>
                  <a:cubicBezTo>
                    <a:pt x="5045" y="13946"/>
                    <a:pt x="5045" y="13946"/>
                    <a:pt x="5045" y="13946"/>
                  </a:cubicBezTo>
                  <a:cubicBezTo>
                    <a:pt x="4677" y="13841"/>
                    <a:pt x="4309" y="13788"/>
                    <a:pt x="3889" y="13788"/>
                  </a:cubicBezTo>
                  <a:cubicBezTo>
                    <a:pt x="1734" y="13788"/>
                    <a:pt x="0" y="15518"/>
                    <a:pt x="0" y="17668"/>
                  </a:cubicBezTo>
                  <a:cubicBezTo>
                    <a:pt x="0" y="19817"/>
                    <a:pt x="1734" y="21600"/>
                    <a:pt x="3889" y="21600"/>
                  </a:cubicBezTo>
                  <a:cubicBezTo>
                    <a:pt x="6044" y="21600"/>
                    <a:pt x="7831" y="19817"/>
                    <a:pt x="7831" y="17668"/>
                  </a:cubicBezTo>
                  <a:cubicBezTo>
                    <a:pt x="7831" y="16200"/>
                    <a:pt x="6990" y="14889"/>
                    <a:pt x="5781" y="14260"/>
                  </a:cubicBezTo>
                  <a:cubicBezTo>
                    <a:pt x="6832" y="10695"/>
                    <a:pt x="6832" y="10695"/>
                    <a:pt x="6832" y="10695"/>
                  </a:cubicBezTo>
                  <a:cubicBezTo>
                    <a:pt x="7568" y="11010"/>
                    <a:pt x="8356" y="11219"/>
                    <a:pt x="9250" y="11219"/>
                  </a:cubicBezTo>
                  <a:cubicBezTo>
                    <a:pt x="10458" y="11219"/>
                    <a:pt x="11562" y="10852"/>
                    <a:pt x="12508" y="10223"/>
                  </a:cubicBezTo>
                  <a:cubicBezTo>
                    <a:pt x="14453" y="12163"/>
                    <a:pt x="14453" y="12163"/>
                    <a:pt x="14453" y="12163"/>
                  </a:cubicBezTo>
                  <a:cubicBezTo>
                    <a:pt x="14032" y="12740"/>
                    <a:pt x="13769" y="13474"/>
                    <a:pt x="13769" y="14313"/>
                  </a:cubicBezTo>
                  <a:cubicBezTo>
                    <a:pt x="13769" y="16462"/>
                    <a:pt x="15556" y="18192"/>
                    <a:pt x="17711" y="18192"/>
                  </a:cubicBezTo>
                  <a:cubicBezTo>
                    <a:pt x="19866" y="18192"/>
                    <a:pt x="21600" y="16462"/>
                    <a:pt x="21600" y="14313"/>
                  </a:cubicBezTo>
                  <a:cubicBezTo>
                    <a:pt x="21600" y="12111"/>
                    <a:pt x="19866" y="10381"/>
                    <a:pt x="17711" y="10381"/>
                  </a:cubicBezTo>
                  <a:close/>
                  <a:moveTo>
                    <a:pt x="7042" y="17668"/>
                  </a:moveTo>
                  <a:cubicBezTo>
                    <a:pt x="7042" y="19398"/>
                    <a:pt x="5623" y="20814"/>
                    <a:pt x="3889" y="20814"/>
                  </a:cubicBezTo>
                  <a:cubicBezTo>
                    <a:pt x="2155" y="20814"/>
                    <a:pt x="736" y="19398"/>
                    <a:pt x="736" y="17668"/>
                  </a:cubicBezTo>
                  <a:cubicBezTo>
                    <a:pt x="736" y="15938"/>
                    <a:pt x="2155" y="14575"/>
                    <a:pt x="3889" y="14575"/>
                  </a:cubicBezTo>
                  <a:cubicBezTo>
                    <a:pt x="5623" y="14575"/>
                    <a:pt x="7042" y="15938"/>
                    <a:pt x="7042" y="17668"/>
                  </a:cubicBezTo>
                  <a:close/>
                  <a:moveTo>
                    <a:pt x="4362" y="5610"/>
                  </a:moveTo>
                  <a:cubicBezTo>
                    <a:pt x="4362" y="2936"/>
                    <a:pt x="6569" y="734"/>
                    <a:pt x="9250" y="734"/>
                  </a:cubicBezTo>
                  <a:cubicBezTo>
                    <a:pt x="11930" y="734"/>
                    <a:pt x="14085" y="2936"/>
                    <a:pt x="14085" y="5610"/>
                  </a:cubicBezTo>
                  <a:cubicBezTo>
                    <a:pt x="14085" y="8283"/>
                    <a:pt x="11930" y="10485"/>
                    <a:pt x="9250" y="10485"/>
                  </a:cubicBezTo>
                  <a:cubicBezTo>
                    <a:pt x="6569" y="10485"/>
                    <a:pt x="4362" y="8283"/>
                    <a:pt x="4362" y="5610"/>
                  </a:cubicBezTo>
                  <a:close/>
                  <a:moveTo>
                    <a:pt x="17711" y="17406"/>
                  </a:moveTo>
                  <a:cubicBezTo>
                    <a:pt x="15977" y="17406"/>
                    <a:pt x="14558" y="16043"/>
                    <a:pt x="14558" y="14313"/>
                  </a:cubicBezTo>
                  <a:cubicBezTo>
                    <a:pt x="14558" y="12583"/>
                    <a:pt x="15977" y="11167"/>
                    <a:pt x="17711" y="11167"/>
                  </a:cubicBezTo>
                  <a:cubicBezTo>
                    <a:pt x="19445" y="11167"/>
                    <a:pt x="20864" y="12583"/>
                    <a:pt x="20864" y="14313"/>
                  </a:cubicBezTo>
                  <a:cubicBezTo>
                    <a:pt x="20864" y="16043"/>
                    <a:pt x="19445" y="17406"/>
                    <a:pt x="17711" y="17406"/>
                  </a:cubicBezTo>
                  <a:close/>
                </a:path>
              </a:pathLst>
            </a:custGeom>
            <a:solidFill>
              <a:srgbClr val="95D4F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</p:grpSp>
      <p:grpSp>
        <p:nvGrpSpPr>
          <p:cNvPr id="504" name="组合 22"/>
          <p:cNvGrpSpPr/>
          <p:nvPr/>
        </p:nvGrpSpPr>
        <p:grpSpPr>
          <a:xfrm>
            <a:off x="4983440" y="3517991"/>
            <a:ext cx="592009" cy="592009"/>
            <a:chOff x="0" y="0"/>
            <a:chExt cx="592008" cy="592008"/>
          </a:xfrm>
        </p:grpSpPr>
        <p:grpSp>
          <p:nvGrpSpPr>
            <p:cNvPr id="502" name="组合 23"/>
            <p:cNvGrpSpPr/>
            <p:nvPr/>
          </p:nvGrpSpPr>
          <p:grpSpPr>
            <a:xfrm>
              <a:off x="-1" y="-1"/>
              <a:ext cx="592010" cy="592010"/>
              <a:chOff x="0" y="0"/>
              <a:chExt cx="592008" cy="592008"/>
            </a:xfrm>
          </p:grpSpPr>
          <p:sp>
            <p:nvSpPr>
              <p:cNvPr id="500" name="椭圆 25"/>
              <p:cNvSpPr/>
              <p:nvPr/>
            </p:nvSpPr>
            <p:spPr>
              <a:xfrm>
                <a:off x="-1" y="-1"/>
                <a:ext cx="592010" cy="592010"/>
              </a:xfrm>
              <a:prstGeom prst="ellipse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6350" cap="flat">
                <a:solidFill>
                  <a:srgbClr val="ECECEC"/>
                </a:solidFill>
                <a:prstDash val="solid"/>
                <a:round/>
              </a:ln>
              <a:effectLst>
                <a:outerShdw sx="100000" sy="100000" kx="0" ky="0" algn="b" rotWithShape="0" blurRad="152400" dist="38100" dir="8100000">
                  <a:srgbClr val="000000">
                    <a:alpha val="34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300"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</a:p>
            </p:txBody>
          </p:sp>
          <p:sp>
            <p:nvSpPr>
              <p:cNvPr id="501" name="椭圆 26"/>
              <p:cNvSpPr/>
              <p:nvPr/>
            </p:nvSpPr>
            <p:spPr>
              <a:xfrm>
                <a:off x="71184" y="71184"/>
                <a:ext cx="449639" cy="449639"/>
              </a:xfrm>
              <a:prstGeom prst="ellipse">
                <a:avLst/>
              </a:prstGeom>
              <a:solidFill>
                <a:schemeClr val="accent1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300"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</a:p>
            </p:txBody>
          </p:sp>
        </p:grpSp>
        <p:sp>
          <p:nvSpPr>
            <p:cNvPr id="503" name="Freeform 13"/>
            <p:cNvSpPr/>
            <p:nvPr/>
          </p:nvSpPr>
          <p:spPr>
            <a:xfrm>
              <a:off x="206291" y="140590"/>
              <a:ext cx="178709" cy="33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458" fill="norm" stroke="1" extrusionOk="0">
                  <a:moveTo>
                    <a:pt x="354" y="5330"/>
                  </a:moveTo>
                  <a:cubicBezTo>
                    <a:pt x="0" y="5522"/>
                    <a:pt x="0" y="5810"/>
                    <a:pt x="177" y="6098"/>
                  </a:cubicBezTo>
                  <a:cubicBezTo>
                    <a:pt x="354" y="6482"/>
                    <a:pt x="354" y="6482"/>
                    <a:pt x="354" y="6482"/>
                  </a:cubicBezTo>
                  <a:cubicBezTo>
                    <a:pt x="531" y="6962"/>
                    <a:pt x="1416" y="7250"/>
                    <a:pt x="2302" y="7250"/>
                  </a:cubicBezTo>
                  <a:cubicBezTo>
                    <a:pt x="2302" y="7250"/>
                    <a:pt x="2302" y="7250"/>
                    <a:pt x="2302" y="7250"/>
                  </a:cubicBezTo>
                  <a:cubicBezTo>
                    <a:pt x="2479" y="7250"/>
                    <a:pt x="2656" y="7250"/>
                    <a:pt x="2833" y="7154"/>
                  </a:cubicBezTo>
                  <a:cubicBezTo>
                    <a:pt x="19653" y="4466"/>
                    <a:pt x="19653" y="4466"/>
                    <a:pt x="19653" y="4466"/>
                  </a:cubicBezTo>
                  <a:cubicBezTo>
                    <a:pt x="20184" y="4370"/>
                    <a:pt x="20715" y="4178"/>
                    <a:pt x="20892" y="3890"/>
                  </a:cubicBezTo>
                  <a:cubicBezTo>
                    <a:pt x="21069" y="3698"/>
                    <a:pt x="21246" y="3410"/>
                    <a:pt x="21069" y="3122"/>
                  </a:cubicBezTo>
                  <a:cubicBezTo>
                    <a:pt x="20892" y="2738"/>
                    <a:pt x="20892" y="2738"/>
                    <a:pt x="20892" y="2738"/>
                  </a:cubicBezTo>
                  <a:cubicBezTo>
                    <a:pt x="20538" y="2258"/>
                    <a:pt x="19830" y="1970"/>
                    <a:pt x="18944" y="1970"/>
                  </a:cubicBezTo>
                  <a:cubicBezTo>
                    <a:pt x="18767" y="1970"/>
                    <a:pt x="18590" y="1970"/>
                    <a:pt x="18413" y="2066"/>
                  </a:cubicBezTo>
                  <a:cubicBezTo>
                    <a:pt x="1416" y="4754"/>
                    <a:pt x="1416" y="4754"/>
                    <a:pt x="1416" y="4754"/>
                  </a:cubicBezTo>
                  <a:cubicBezTo>
                    <a:pt x="885" y="4850"/>
                    <a:pt x="531" y="5042"/>
                    <a:pt x="354" y="5330"/>
                  </a:cubicBezTo>
                  <a:close/>
                  <a:moveTo>
                    <a:pt x="18590" y="2546"/>
                  </a:moveTo>
                  <a:cubicBezTo>
                    <a:pt x="18767" y="2546"/>
                    <a:pt x="18767" y="2546"/>
                    <a:pt x="18944" y="2546"/>
                  </a:cubicBezTo>
                  <a:cubicBezTo>
                    <a:pt x="19298" y="2546"/>
                    <a:pt x="19653" y="2738"/>
                    <a:pt x="19830" y="2930"/>
                  </a:cubicBezTo>
                  <a:cubicBezTo>
                    <a:pt x="20007" y="3218"/>
                    <a:pt x="20007" y="3218"/>
                    <a:pt x="20007" y="3218"/>
                  </a:cubicBezTo>
                  <a:cubicBezTo>
                    <a:pt x="20184" y="3410"/>
                    <a:pt x="20007" y="3506"/>
                    <a:pt x="20007" y="3698"/>
                  </a:cubicBezTo>
                  <a:cubicBezTo>
                    <a:pt x="19830" y="3794"/>
                    <a:pt x="19653" y="3890"/>
                    <a:pt x="19475" y="3890"/>
                  </a:cubicBezTo>
                  <a:cubicBezTo>
                    <a:pt x="2479" y="6674"/>
                    <a:pt x="2479" y="6674"/>
                    <a:pt x="2479" y="6674"/>
                  </a:cubicBezTo>
                  <a:cubicBezTo>
                    <a:pt x="2479" y="6674"/>
                    <a:pt x="2302" y="6674"/>
                    <a:pt x="2302" y="6674"/>
                  </a:cubicBezTo>
                  <a:cubicBezTo>
                    <a:pt x="2302" y="6674"/>
                    <a:pt x="2302" y="6674"/>
                    <a:pt x="2302" y="6674"/>
                  </a:cubicBezTo>
                  <a:cubicBezTo>
                    <a:pt x="1771" y="6674"/>
                    <a:pt x="1416" y="6482"/>
                    <a:pt x="1416" y="6290"/>
                  </a:cubicBezTo>
                  <a:cubicBezTo>
                    <a:pt x="1239" y="5906"/>
                    <a:pt x="1239" y="5906"/>
                    <a:pt x="1239" y="5906"/>
                  </a:cubicBezTo>
                  <a:cubicBezTo>
                    <a:pt x="1062" y="5810"/>
                    <a:pt x="1062" y="5714"/>
                    <a:pt x="1239" y="5522"/>
                  </a:cubicBezTo>
                  <a:cubicBezTo>
                    <a:pt x="1416" y="5426"/>
                    <a:pt x="1593" y="5330"/>
                    <a:pt x="1771" y="5330"/>
                  </a:cubicBezTo>
                  <a:lnTo>
                    <a:pt x="18590" y="2546"/>
                  </a:lnTo>
                  <a:close/>
                  <a:moveTo>
                    <a:pt x="354" y="3218"/>
                  </a:moveTo>
                  <a:cubicBezTo>
                    <a:pt x="531" y="3698"/>
                    <a:pt x="1416" y="3986"/>
                    <a:pt x="2302" y="3986"/>
                  </a:cubicBezTo>
                  <a:cubicBezTo>
                    <a:pt x="2479" y="3986"/>
                    <a:pt x="2656" y="3986"/>
                    <a:pt x="2833" y="3986"/>
                  </a:cubicBezTo>
                  <a:cubicBezTo>
                    <a:pt x="11508" y="2546"/>
                    <a:pt x="11508" y="2546"/>
                    <a:pt x="11508" y="2546"/>
                  </a:cubicBezTo>
                  <a:cubicBezTo>
                    <a:pt x="12571" y="2354"/>
                    <a:pt x="13279" y="1682"/>
                    <a:pt x="12925" y="1106"/>
                  </a:cubicBezTo>
                  <a:cubicBezTo>
                    <a:pt x="12748" y="818"/>
                    <a:pt x="12748" y="818"/>
                    <a:pt x="12748" y="818"/>
                  </a:cubicBezTo>
                  <a:cubicBezTo>
                    <a:pt x="12393" y="242"/>
                    <a:pt x="11331" y="-142"/>
                    <a:pt x="10269" y="50"/>
                  </a:cubicBezTo>
                  <a:cubicBezTo>
                    <a:pt x="1416" y="1490"/>
                    <a:pt x="1416" y="1490"/>
                    <a:pt x="1416" y="1490"/>
                  </a:cubicBezTo>
                  <a:cubicBezTo>
                    <a:pt x="354" y="1682"/>
                    <a:pt x="-177" y="2258"/>
                    <a:pt x="177" y="2834"/>
                  </a:cubicBezTo>
                  <a:lnTo>
                    <a:pt x="354" y="3218"/>
                  </a:lnTo>
                  <a:close/>
                  <a:moveTo>
                    <a:pt x="1771" y="2066"/>
                  </a:moveTo>
                  <a:cubicBezTo>
                    <a:pt x="10623" y="626"/>
                    <a:pt x="10623" y="626"/>
                    <a:pt x="10623" y="626"/>
                  </a:cubicBezTo>
                  <a:cubicBezTo>
                    <a:pt x="10623" y="626"/>
                    <a:pt x="10800" y="626"/>
                    <a:pt x="10800" y="626"/>
                  </a:cubicBezTo>
                  <a:cubicBezTo>
                    <a:pt x="11154" y="626"/>
                    <a:pt x="11685" y="722"/>
                    <a:pt x="11685" y="1010"/>
                  </a:cubicBezTo>
                  <a:cubicBezTo>
                    <a:pt x="11862" y="1298"/>
                    <a:pt x="11862" y="1298"/>
                    <a:pt x="11862" y="1298"/>
                  </a:cubicBezTo>
                  <a:cubicBezTo>
                    <a:pt x="12039" y="1586"/>
                    <a:pt x="11862" y="1874"/>
                    <a:pt x="11331" y="1970"/>
                  </a:cubicBezTo>
                  <a:cubicBezTo>
                    <a:pt x="2479" y="3410"/>
                    <a:pt x="2479" y="3410"/>
                    <a:pt x="2479" y="3410"/>
                  </a:cubicBezTo>
                  <a:cubicBezTo>
                    <a:pt x="2479" y="3410"/>
                    <a:pt x="2302" y="3410"/>
                    <a:pt x="2302" y="3410"/>
                  </a:cubicBezTo>
                  <a:cubicBezTo>
                    <a:pt x="1771" y="3410"/>
                    <a:pt x="1416" y="3314"/>
                    <a:pt x="1416" y="3026"/>
                  </a:cubicBezTo>
                  <a:cubicBezTo>
                    <a:pt x="1239" y="2738"/>
                    <a:pt x="1239" y="2738"/>
                    <a:pt x="1239" y="2738"/>
                  </a:cubicBezTo>
                  <a:cubicBezTo>
                    <a:pt x="1062" y="2450"/>
                    <a:pt x="1239" y="2162"/>
                    <a:pt x="1771" y="2066"/>
                  </a:cubicBezTo>
                  <a:close/>
                  <a:moveTo>
                    <a:pt x="21069" y="9554"/>
                  </a:moveTo>
                  <a:cubicBezTo>
                    <a:pt x="20892" y="9170"/>
                    <a:pt x="20892" y="9170"/>
                    <a:pt x="20892" y="9170"/>
                  </a:cubicBezTo>
                  <a:cubicBezTo>
                    <a:pt x="20538" y="8690"/>
                    <a:pt x="19298" y="8306"/>
                    <a:pt x="18413" y="8498"/>
                  </a:cubicBezTo>
                  <a:cubicBezTo>
                    <a:pt x="14341" y="9074"/>
                    <a:pt x="14341" y="9074"/>
                    <a:pt x="14341" y="9074"/>
                  </a:cubicBezTo>
                  <a:cubicBezTo>
                    <a:pt x="13279" y="9266"/>
                    <a:pt x="12571" y="9842"/>
                    <a:pt x="12571" y="10418"/>
                  </a:cubicBezTo>
                  <a:cubicBezTo>
                    <a:pt x="12571" y="13106"/>
                    <a:pt x="12571" y="13106"/>
                    <a:pt x="12571" y="13106"/>
                  </a:cubicBezTo>
                  <a:cubicBezTo>
                    <a:pt x="9561" y="13106"/>
                    <a:pt x="9561" y="13106"/>
                    <a:pt x="9561" y="13106"/>
                  </a:cubicBezTo>
                  <a:cubicBezTo>
                    <a:pt x="9561" y="10034"/>
                    <a:pt x="9561" y="10034"/>
                    <a:pt x="9561" y="10034"/>
                  </a:cubicBezTo>
                  <a:cubicBezTo>
                    <a:pt x="9561" y="9842"/>
                    <a:pt x="9384" y="9554"/>
                    <a:pt x="9207" y="9362"/>
                  </a:cubicBezTo>
                  <a:cubicBezTo>
                    <a:pt x="19653" y="7730"/>
                    <a:pt x="19653" y="7730"/>
                    <a:pt x="19653" y="7730"/>
                  </a:cubicBezTo>
                  <a:cubicBezTo>
                    <a:pt x="20184" y="7634"/>
                    <a:pt x="20715" y="7442"/>
                    <a:pt x="20892" y="7154"/>
                  </a:cubicBezTo>
                  <a:cubicBezTo>
                    <a:pt x="21069" y="6866"/>
                    <a:pt x="21246" y="6578"/>
                    <a:pt x="21069" y="6290"/>
                  </a:cubicBezTo>
                  <a:cubicBezTo>
                    <a:pt x="20892" y="6002"/>
                    <a:pt x="20892" y="6002"/>
                    <a:pt x="20892" y="6002"/>
                  </a:cubicBezTo>
                  <a:cubicBezTo>
                    <a:pt x="20538" y="5426"/>
                    <a:pt x="19298" y="5042"/>
                    <a:pt x="18413" y="5234"/>
                  </a:cubicBezTo>
                  <a:cubicBezTo>
                    <a:pt x="1416" y="8018"/>
                    <a:pt x="1416" y="8018"/>
                    <a:pt x="1416" y="8018"/>
                  </a:cubicBezTo>
                  <a:cubicBezTo>
                    <a:pt x="885" y="8114"/>
                    <a:pt x="531" y="8306"/>
                    <a:pt x="354" y="8498"/>
                  </a:cubicBezTo>
                  <a:cubicBezTo>
                    <a:pt x="0" y="8690"/>
                    <a:pt x="0" y="8978"/>
                    <a:pt x="0" y="9170"/>
                  </a:cubicBezTo>
                  <a:cubicBezTo>
                    <a:pt x="177" y="9266"/>
                    <a:pt x="177" y="9266"/>
                    <a:pt x="177" y="9362"/>
                  </a:cubicBezTo>
                  <a:cubicBezTo>
                    <a:pt x="354" y="9650"/>
                    <a:pt x="354" y="9650"/>
                    <a:pt x="354" y="9650"/>
                  </a:cubicBezTo>
                  <a:cubicBezTo>
                    <a:pt x="531" y="10034"/>
                    <a:pt x="1062" y="10322"/>
                    <a:pt x="1593" y="10418"/>
                  </a:cubicBezTo>
                  <a:cubicBezTo>
                    <a:pt x="1771" y="10418"/>
                    <a:pt x="1771" y="10418"/>
                    <a:pt x="1771" y="10418"/>
                  </a:cubicBezTo>
                  <a:cubicBezTo>
                    <a:pt x="3895" y="10706"/>
                    <a:pt x="3895" y="10706"/>
                    <a:pt x="3895" y="10706"/>
                  </a:cubicBezTo>
                  <a:cubicBezTo>
                    <a:pt x="4426" y="10802"/>
                    <a:pt x="4780" y="11186"/>
                    <a:pt x="4780" y="11474"/>
                  </a:cubicBezTo>
                  <a:cubicBezTo>
                    <a:pt x="4780" y="13106"/>
                    <a:pt x="4780" y="13106"/>
                    <a:pt x="4780" y="13106"/>
                  </a:cubicBezTo>
                  <a:cubicBezTo>
                    <a:pt x="2833" y="13106"/>
                    <a:pt x="2833" y="13106"/>
                    <a:pt x="2833" y="13106"/>
                  </a:cubicBezTo>
                  <a:cubicBezTo>
                    <a:pt x="2833" y="17810"/>
                    <a:pt x="2833" y="17810"/>
                    <a:pt x="2833" y="17810"/>
                  </a:cubicBezTo>
                  <a:cubicBezTo>
                    <a:pt x="2833" y="18962"/>
                    <a:pt x="4780" y="19826"/>
                    <a:pt x="6905" y="19922"/>
                  </a:cubicBezTo>
                  <a:cubicBezTo>
                    <a:pt x="6905" y="20402"/>
                    <a:pt x="6905" y="20402"/>
                    <a:pt x="6905" y="20402"/>
                  </a:cubicBezTo>
                  <a:cubicBezTo>
                    <a:pt x="6905" y="20978"/>
                    <a:pt x="7967" y="21458"/>
                    <a:pt x="9207" y="21458"/>
                  </a:cubicBezTo>
                  <a:cubicBezTo>
                    <a:pt x="12925" y="21458"/>
                    <a:pt x="12925" y="21458"/>
                    <a:pt x="12925" y="21458"/>
                  </a:cubicBezTo>
                  <a:cubicBezTo>
                    <a:pt x="14164" y="21458"/>
                    <a:pt x="15226" y="20978"/>
                    <a:pt x="15226" y="20402"/>
                  </a:cubicBezTo>
                  <a:cubicBezTo>
                    <a:pt x="15226" y="19922"/>
                    <a:pt x="15226" y="19922"/>
                    <a:pt x="15226" y="19922"/>
                  </a:cubicBezTo>
                  <a:cubicBezTo>
                    <a:pt x="17351" y="19826"/>
                    <a:pt x="19298" y="18962"/>
                    <a:pt x="19298" y="17810"/>
                  </a:cubicBezTo>
                  <a:cubicBezTo>
                    <a:pt x="19298" y="13106"/>
                    <a:pt x="19298" y="13106"/>
                    <a:pt x="19298" y="13106"/>
                  </a:cubicBezTo>
                  <a:cubicBezTo>
                    <a:pt x="17351" y="13106"/>
                    <a:pt x="17351" y="13106"/>
                    <a:pt x="17351" y="13106"/>
                  </a:cubicBezTo>
                  <a:cubicBezTo>
                    <a:pt x="17351" y="11858"/>
                    <a:pt x="17351" y="11858"/>
                    <a:pt x="17351" y="11858"/>
                  </a:cubicBezTo>
                  <a:cubicBezTo>
                    <a:pt x="17351" y="11570"/>
                    <a:pt x="17705" y="11186"/>
                    <a:pt x="18236" y="11090"/>
                  </a:cubicBezTo>
                  <a:cubicBezTo>
                    <a:pt x="19653" y="10898"/>
                    <a:pt x="19653" y="10898"/>
                    <a:pt x="19653" y="10898"/>
                  </a:cubicBezTo>
                  <a:cubicBezTo>
                    <a:pt x="20715" y="10706"/>
                    <a:pt x="21423" y="10130"/>
                    <a:pt x="21069" y="9554"/>
                  </a:cubicBezTo>
                  <a:close/>
                  <a:moveTo>
                    <a:pt x="7436" y="9266"/>
                  </a:moveTo>
                  <a:cubicBezTo>
                    <a:pt x="7790" y="9362"/>
                    <a:pt x="7967" y="9458"/>
                    <a:pt x="8144" y="9554"/>
                  </a:cubicBezTo>
                  <a:cubicBezTo>
                    <a:pt x="8321" y="9746"/>
                    <a:pt x="8498" y="9842"/>
                    <a:pt x="8498" y="10034"/>
                  </a:cubicBezTo>
                  <a:cubicBezTo>
                    <a:pt x="8498" y="13106"/>
                    <a:pt x="8498" y="13106"/>
                    <a:pt x="8498" y="13106"/>
                  </a:cubicBezTo>
                  <a:cubicBezTo>
                    <a:pt x="6020" y="13106"/>
                    <a:pt x="6020" y="13106"/>
                    <a:pt x="6020" y="13106"/>
                  </a:cubicBezTo>
                  <a:cubicBezTo>
                    <a:pt x="6020" y="11474"/>
                    <a:pt x="6020" y="11474"/>
                    <a:pt x="6020" y="11474"/>
                  </a:cubicBezTo>
                  <a:cubicBezTo>
                    <a:pt x="6020" y="10994"/>
                    <a:pt x="5134" y="10418"/>
                    <a:pt x="4249" y="10226"/>
                  </a:cubicBezTo>
                  <a:cubicBezTo>
                    <a:pt x="4249" y="10226"/>
                    <a:pt x="4072" y="10226"/>
                    <a:pt x="4072" y="10226"/>
                  </a:cubicBezTo>
                  <a:cubicBezTo>
                    <a:pt x="2125" y="9842"/>
                    <a:pt x="2125" y="9842"/>
                    <a:pt x="2125" y="9842"/>
                  </a:cubicBezTo>
                  <a:cubicBezTo>
                    <a:pt x="1948" y="9842"/>
                    <a:pt x="1948" y="9842"/>
                    <a:pt x="1948" y="9842"/>
                  </a:cubicBezTo>
                  <a:cubicBezTo>
                    <a:pt x="1593" y="9842"/>
                    <a:pt x="1416" y="9650"/>
                    <a:pt x="1416" y="9554"/>
                  </a:cubicBezTo>
                  <a:cubicBezTo>
                    <a:pt x="1239" y="9170"/>
                    <a:pt x="1239" y="9170"/>
                    <a:pt x="1239" y="9170"/>
                  </a:cubicBezTo>
                  <a:cubicBezTo>
                    <a:pt x="1239" y="9170"/>
                    <a:pt x="1239" y="9170"/>
                    <a:pt x="1239" y="9170"/>
                  </a:cubicBezTo>
                  <a:cubicBezTo>
                    <a:pt x="1062" y="9074"/>
                    <a:pt x="1062" y="8882"/>
                    <a:pt x="1239" y="8786"/>
                  </a:cubicBezTo>
                  <a:cubicBezTo>
                    <a:pt x="1416" y="8690"/>
                    <a:pt x="1593" y="8594"/>
                    <a:pt x="1771" y="8498"/>
                  </a:cubicBezTo>
                  <a:cubicBezTo>
                    <a:pt x="1948" y="8498"/>
                    <a:pt x="1948" y="8498"/>
                    <a:pt x="1948" y="8498"/>
                  </a:cubicBezTo>
                  <a:cubicBezTo>
                    <a:pt x="2125" y="8498"/>
                    <a:pt x="2125" y="8498"/>
                    <a:pt x="2125" y="8498"/>
                  </a:cubicBezTo>
                  <a:cubicBezTo>
                    <a:pt x="4072" y="8114"/>
                    <a:pt x="4072" y="8114"/>
                    <a:pt x="4072" y="8114"/>
                  </a:cubicBezTo>
                  <a:cubicBezTo>
                    <a:pt x="18590" y="5810"/>
                    <a:pt x="18590" y="5810"/>
                    <a:pt x="18590" y="5810"/>
                  </a:cubicBezTo>
                  <a:cubicBezTo>
                    <a:pt x="18767" y="5810"/>
                    <a:pt x="18767" y="5810"/>
                    <a:pt x="18944" y="5810"/>
                  </a:cubicBezTo>
                  <a:cubicBezTo>
                    <a:pt x="19298" y="5810"/>
                    <a:pt x="19653" y="5906"/>
                    <a:pt x="19830" y="6194"/>
                  </a:cubicBezTo>
                  <a:cubicBezTo>
                    <a:pt x="20007" y="6482"/>
                    <a:pt x="20007" y="6482"/>
                    <a:pt x="20007" y="6482"/>
                  </a:cubicBezTo>
                  <a:cubicBezTo>
                    <a:pt x="20184" y="6674"/>
                    <a:pt x="20007" y="6770"/>
                    <a:pt x="20007" y="6866"/>
                  </a:cubicBezTo>
                  <a:cubicBezTo>
                    <a:pt x="19830" y="6962"/>
                    <a:pt x="19653" y="7058"/>
                    <a:pt x="19475" y="7154"/>
                  </a:cubicBezTo>
                  <a:cubicBezTo>
                    <a:pt x="8498" y="8882"/>
                    <a:pt x="8498" y="8882"/>
                    <a:pt x="8498" y="8882"/>
                  </a:cubicBezTo>
                  <a:cubicBezTo>
                    <a:pt x="6728" y="9170"/>
                    <a:pt x="7436" y="9266"/>
                    <a:pt x="7436" y="9266"/>
                  </a:cubicBezTo>
                  <a:close/>
                  <a:moveTo>
                    <a:pt x="19475" y="10322"/>
                  </a:moveTo>
                  <a:cubicBezTo>
                    <a:pt x="18059" y="10514"/>
                    <a:pt x="18059" y="10514"/>
                    <a:pt x="18059" y="10514"/>
                  </a:cubicBezTo>
                  <a:cubicBezTo>
                    <a:pt x="16997" y="10706"/>
                    <a:pt x="16112" y="11282"/>
                    <a:pt x="16112" y="11858"/>
                  </a:cubicBezTo>
                  <a:cubicBezTo>
                    <a:pt x="16112" y="13106"/>
                    <a:pt x="16112" y="13106"/>
                    <a:pt x="16112" y="13106"/>
                  </a:cubicBezTo>
                  <a:cubicBezTo>
                    <a:pt x="13633" y="13106"/>
                    <a:pt x="13633" y="13106"/>
                    <a:pt x="13633" y="13106"/>
                  </a:cubicBezTo>
                  <a:cubicBezTo>
                    <a:pt x="13633" y="10418"/>
                    <a:pt x="13633" y="10418"/>
                    <a:pt x="13633" y="10418"/>
                  </a:cubicBezTo>
                  <a:cubicBezTo>
                    <a:pt x="13633" y="10130"/>
                    <a:pt x="14164" y="9746"/>
                    <a:pt x="14695" y="9650"/>
                  </a:cubicBezTo>
                  <a:cubicBezTo>
                    <a:pt x="18590" y="9074"/>
                    <a:pt x="18590" y="9074"/>
                    <a:pt x="18590" y="9074"/>
                  </a:cubicBezTo>
                  <a:cubicBezTo>
                    <a:pt x="19121" y="8978"/>
                    <a:pt x="19653" y="9074"/>
                    <a:pt x="19830" y="9362"/>
                  </a:cubicBezTo>
                  <a:cubicBezTo>
                    <a:pt x="20007" y="9746"/>
                    <a:pt x="20007" y="9746"/>
                    <a:pt x="20007" y="9746"/>
                  </a:cubicBezTo>
                  <a:cubicBezTo>
                    <a:pt x="20184" y="10034"/>
                    <a:pt x="19830" y="10322"/>
                    <a:pt x="19475" y="10322"/>
                  </a:cubicBezTo>
                  <a:close/>
                </a:path>
              </a:pathLst>
            </a:custGeom>
            <a:solidFill>
              <a:srgbClr val="DE7C8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1200">
        <p:pull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4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Class="entr" nodeType="afterEffect" presetID="9" grpId="5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Class="entr" nodeType="afterEffect" presetSubtype="8" presetID="22" grpId="6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00"/>
                            </p:stCondLst>
                            <p:childTnLst>
                              <p:par>
                                <p:cTn id="30" presetClass="entr" nodeType="afterEffect" presetID="9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400"/>
                            </p:stCondLst>
                            <p:childTnLst>
                              <p:par>
                                <p:cTn id="34" presetClass="entr" nodeType="afterEffect" presetID="9" grpId="8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900"/>
                            </p:stCondLst>
                            <p:childTnLst>
                              <p:par>
                                <p:cTn id="38" presetClass="entr" nodeType="afterEffect" presetSubtype="8" presetID="22" grpId="9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400"/>
                            </p:stCondLst>
                            <p:childTnLst>
                              <p:par>
                                <p:cTn id="42" presetClass="entr" nodeType="afterEffect" presetID="9" grpId="10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4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900"/>
                            </p:stCondLst>
                            <p:childTnLst>
                              <p:par>
                                <p:cTn id="46" presetClass="entr" nodeType="afterEffect" presetID="9" grpId="11" fill="hold">
                                  <p:stCondLst>
                                    <p:cond delay="1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8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900"/>
                            </p:stCondLst>
                            <p:childTnLst>
                              <p:par>
                                <p:cTn id="50" presetClass="entr" nodeType="afterEffect" presetID="9" grpId="12" fill="hold">
                                  <p:stCondLst>
                                    <p:cond delay="1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9" grpId="9"/>
      <p:bldP build="whole" bldLvl="1" animBg="1" rev="0" advAuto="0" spid="487" grpId="11"/>
      <p:bldP build="whole" bldLvl="1" animBg="1" rev="0" advAuto="0" spid="488" grpId="6"/>
      <p:bldP build="whole" bldLvl="1" animBg="1" rev="0" advAuto="0" spid="481" grpId="1"/>
      <p:bldP build="whole" bldLvl="1" animBg="1" rev="0" advAuto="0" spid="494" grpId="7"/>
      <p:bldP build="whole" bldLvl="1" animBg="1" rev="0" advAuto="0" spid="484" grpId="4"/>
      <p:bldP build="whole" bldLvl="1" animBg="1" rev="0" advAuto="0" spid="485" grpId="5"/>
      <p:bldP build="whole" bldLvl="1" animBg="1" rev="0" advAuto="0" spid="482" grpId="2"/>
      <p:bldP build="whole" bldLvl="1" animBg="1" rev="0" advAuto="0" spid="486" grpId="8"/>
      <p:bldP build="whole" bldLvl="1" animBg="1" rev="0" advAuto="0" spid="499" grpId="10"/>
      <p:bldP build="whole" bldLvl="1" animBg="1" rev="0" advAuto="0" spid="504" grpId="12"/>
      <p:bldP build="whole" bldLvl="1" animBg="1" rev="0" advAuto="0" spid="483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组合 52"/>
          <p:cNvGrpSpPr/>
          <p:nvPr/>
        </p:nvGrpSpPr>
        <p:grpSpPr>
          <a:xfrm>
            <a:off x="3300045" y="1505036"/>
            <a:ext cx="1182319" cy="1182320"/>
            <a:chOff x="0" y="0"/>
            <a:chExt cx="1182318" cy="1182318"/>
          </a:xfrm>
        </p:grpSpPr>
        <p:sp>
          <p:nvSpPr>
            <p:cNvPr id="506" name="同心圆 53"/>
            <p:cNvSpPr/>
            <p:nvPr/>
          </p:nvSpPr>
          <p:spPr>
            <a:xfrm>
              <a:off x="-1" y="-1"/>
              <a:ext cx="1182319" cy="1182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54" y="10800"/>
                  </a:moveTo>
                  <a:cubicBezTo>
                    <a:pt x="1054" y="16183"/>
                    <a:pt x="5417" y="20546"/>
                    <a:pt x="10800" y="20546"/>
                  </a:cubicBezTo>
                  <a:cubicBezTo>
                    <a:pt x="16183" y="20546"/>
                    <a:pt x="20546" y="16183"/>
                    <a:pt x="20546" y="10800"/>
                  </a:cubicBezTo>
                  <a:cubicBezTo>
                    <a:pt x="20546" y="5417"/>
                    <a:pt x="16183" y="1054"/>
                    <a:pt x="10800" y="1054"/>
                  </a:cubicBezTo>
                  <a:cubicBezTo>
                    <a:pt x="5417" y="1054"/>
                    <a:pt x="1054" y="5417"/>
                    <a:pt x="1054" y="10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Off val="44000"/>
                  </a:schemeClr>
                </a:gs>
                <a:gs pos="55000">
                  <a:schemeClr val="accent3"/>
                </a:gs>
                <a:gs pos="100000">
                  <a:srgbClr val="A6A6A6"/>
                </a:gs>
              </a:gsLst>
              <a:lin ang="8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507" name="椭圆 54"/>
            <p:cNvSpPr/>
            <p:nvPr/>
          </p:nvSpPr>
          <p:spPr>
            <a:xfrm>
              <a:off x="25804" y="25804"/>
              <a:ext cx="1130709" cy="1130709"/>
            </a:xfrm>
            <a:prstGeom prst="ellipse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509" name="TextBox 55"/>
          <p:cNvSpPr txBox="1"/>
          <p:nvPr/>
        </p:nvSpPr>
        <p:spPr>
          <a:xfrm>
            <a:off x="3296204" y="1746493"/>
            <a:ext cx="1241754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4700">
                <a:solidFill>
                  <a:schemeClr val="accent3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S</a:t>
            </a:r>
          </a:p>
        </p:txBody>
      </p:sp>
      <p:grpSp>
        <p:nvGrpSpPr>
          <p:cNvPr id="512" name="Group 21"/>
          <p:cNvGrpSpPr/>
          <p:nvPr/>
        </p:nvGrpSpPr>
        <p:grpSpPr>
          <a:xfrm>
            <a:off x="882874" y="1510212"/>
            <a:ext cx="2257647" cy="1096276"/>
            <a:chOff x="0" y="0"/>
            <a:chExt cx="2257645" cy="1096274"/>
          </a:xfrm>
        </p:grpSpPr>
        <p:sp>
          <p:nvSpPr>
            <p:cNvPr id="510" name="Rectangle 88"/>
            <p:cNvSpPr txBox="1"/>
            <p:nvPr/>
          </p:nvSpPr>
          <p:spPr>
            <a:xfrm>
              <a:off x="0" y="293634"/>
              <a:ext cx="2257646" cy="802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50000"/>
                </a:lnSpc>
                <a:defRPr sz="1000"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/>
              <a: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511" name="Rectangle 89"/>
            <p:cNvSpPr txBox="1"/>
            <p:nvPr/>
          </p:nvSpPr>
          <p:spPr>
            <a:xfrm>
              <a:off x="0" y="0"/>
              <a:ext cx="1904888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>
                  <a:solidFill>
                    <a:schemeClr val="accent3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/>
              <a:r>
                <a:t>优势</a:t>
              </a:r>
            </a:p>
          </p:txBody>
        </p:sp>
      </p:grpSp>
      <p:grpSp>
        <p:nvGrpSpPr>
          <p:cNvPr id="515" name="Group 22"/>
          <p:cNvGrpSpPr/>
          <p:nvPr/>
        </p:nvGrpSpPr>
        <p:grpSpPr>
          <a:xfrm>
            <a:off x="882874" y="2928167"/>
            <a:ext cx="2257647" cy="1144696"/>
            <a:chOff x="0" y="0"/>
            <a:chExt cx="2257645" cy="1144694"/>
          </a:xfrm>
        </p:grpSpPr>
        <p:sp>
          <p:nvSpPr>
            <p:cNvPr id="513" name="Rectangle 90"/>
            <p:cNvSpPr txBox="1"/>
            <p:nvPr/>
          </p:nvSpPr>
          <p:spPr>
            <a:xfrm>
              <a:off x="0" y="342054"/>
              <a:ext cx="2257646" cy="802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50000"/>
                </a:lnSpc>
                <a:defRPr sz="1000"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/>
              <a: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514" name="Rectangle 91"/>
            <p:cNvSpPr txBox="1"/>
            <p:nvPr/>
          </p:nvSpPr>
          <p:spPr>
            <a:xfrm>
              <a:off x="0" y="0"/>
              <a:ext cx="1904888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>
                  <a:solidFill>
                    <a:schemeClr val="accent3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/>
              <a:r>
                <a:t>机会</a:t>
              </a:r>
            </a:p>
          </p:txBody>
        </p:sp>
      </p:grpSp>
      <p:grpSp>
        <p:nvGrpSpPr>
          <p:cNvPr id="518" name="Group 23"/>
          <p:cNvGrpSpPr/>
          <p:nvPr/>
        </p:nvGrpSpPr>
        <p:grpSpPr>
          <a:xfrm>
            <a:off x="6071408" y="2928167"/>
            <a:ext cx="2269654" cy="1144696"/>
            <a:chOff x="0" y="0"/>
            <a:chExt cx="2269653" cy="1144694"/>
          </a:xfrm>
        </p:grpSpPr>
        <p:sp>
          <p:nvSpPr>
            <p:cNvPr id="516" name="Rectangle 92"/>
            <p:cNvSpPr txBox="1"/>
            <p:nvPr/>
          </p:nvSpPr>
          <p:spPr>
            <a:xfrm>
              <a:off x="12007" y="342054"/>
              <a:ext cx="2257647" cy="802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50000"/>
                </a:lnSpc>
                <a:defRPr sz="1000"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/>
              <a:r>
                <a:t>此处添加详细文本描述，建议与标题相关并符合整体语言风格，语言描述尽量简洁生动。。</a:t>
              </a:r>
            </a:p>
          </p:txBody>
        </p:sp>
        <p:sp>
          <p:nvSpPr>
            <p:cNvPr id="517" name="Rectangle 93"/>
            <p:cNvSpPr txBox="1"/>
            <p:nvPr/>
          </p:nvSpPr>
          <p:spPr>
            <a:xfrm>
              <a:off x="0" y="0"/>
              <a:ext cx="1904889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/>
              <a:r>
                <a:t>风险</a:t>
              </a:r>
            </a:p>
          </p:txBody>
        </p:sp>
      </p:grpSp>
      <p:grpSp>
        <p:nvGrpSpPr>
          <p:cNvPr id="521" name="Group 24"/>
          <p:cNvGrpSpPr/>
          <p:nvPr/>
        </p:nvGrpSpPr>
        <p:grpSpPr>
          <a:xfrm>
            <a:off x="6071408" y="1510211"/>
            <a:ext cx="2269654" cy="1091771"/>
            <a:chOff x="0" y="0"/>
            <a:chExt cx="2269653" cy="1091770"/>
          </a:xfrm>
        </p:grpSpPr>
        <p:sp>
          <p:nvSpPr>
            <p:cNvPr id="519" name="Rectangle 94"/>
            <p:cNvSpPr txBox="1"/>
            <p:nvPr/>
          </p:nvSpPr>
          <p:spPr>
            <a:xfrm>
              <a:off x="12007" y="289130"/>
              <a:ext cx="2257647" cy="802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50000"/>
                </a:lnSpc>
                <a:defRPr sz="1000"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/>
              <a: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520" name="Rectangle 95"/>
            <p:cNvSpPr txBox="1"/>
            <p:nvPr/>
          </p:nvSpPr>
          <p:spPr>
            <a:xfrm>
              <a:off x="0" y="0"/>
              <a:ext cx="1904889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/>
              <a:r>
                <a:t>劣势</a:t>
              </a:r>
            </a:p>
          </p:txBody>
        </p:sp>
      </p:grpSp>
      <p:grpSp>
        <p:nvGrpSpPr>
          <p:cNvPr id="524" name="组合 60"/>
          <p:cNvGrpSpPr/>
          <p:nvPr/>
        </p:nvGrpSpPr>
        <p:grpSpPr>
          <a:xfrm>
            <a:off x="4685262" y="1505036"/>
            <a:ext cx="1182319" cy="1182320"/>
            <a:chOff x="0" y="0"/>
            <a:chExt cx="1182318" cy="1182318"/>
          </a:xfrm>
        </p:grpSpPr>
        <p:sp>
          <p:nvSpPr>
            <p:cNvPr id="522" name="同心圆 61"/>
            <p:cNvSpPr/>
            <p:nvPr/>
          </p:nvSpPr>
          <p:spPr>
            <a:xfrm>
              <a:off x="-1" y="-1"/>
              <a:ext cx="1182319" cy="1182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54" y="10800"/>
                  </a:moveTo>
                  <a:cubicBezTo>
                    <a:pt x="1054" y="16183"/>
                    <a:pt x="5417" y="20546"/>
                    <a:pt x="10800" y="20546"/>
                  </a:cubicBezTo>
                  <a:cubicBezTo>
                    <a:pt x="16183" y="20546"/>
                    <a:pt x="20546" y="16183"/>
                    <a:pt x="20546" y="10800"/>
                  </a:cubicBezTo>
                  <a:cubicBezTo>
                    <a:pt x="20546" y="5417"/>
                    <a:pt x="16183" y="1054"/>
                    <a:pt x="10800" y="1054"/>
                  </a:cubicBezTo>
                  <a:cubicBezTo>
                    <a:pt x="5417" y="1054"/>
                    <a:pt x="1054" y="5417"/>
                    <a:pt x="1054" y="10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Off val="44000"/>
                  </a:schemeClr>
                </a:gs>
                <a:gs pos="55000">
                  <a:schemeClr val="accent3"/>
                </a:gs>
                <a:gs pos="100000">
                  <a:srgbClr val="A6A6A6"/>
                </a:gs>
              </a:gsLst>
              <a:lin ang="8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523" name="椭圆 62"/>
            <p:cNvSpPr/>
            <p:nvPr/>
          </p:nvSpPr>
          <p:spPr>
            <a:xfrm>
              <a:off x="25804" y="25804"/>
              <a:ext cx="1130709" cy="1130709"/>
            </a:xfrm>
            <a:prstGeom prst="ellipse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525" name="TextBox 63"/>
          <p:cNvSpPr txBox="1"/>
          <p:nvPr/>
        </p:nvSpPr>
        <p:spPr>
          <a:xfrm>
            <a:off x="4681420" y="1746493"/>
            <a:ext cx="1241753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47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W</a:t>
            </a:r>
          </a:p>
        </p:txBody>
      </p:sp>
      <p:grpSp>
        <p:nvGrpSpPr>
          <p:cNvPr id="528" name="组合 64"/>
          <p:cNvGrpSpPr/>
          <p:nvPr/>
        </p:nvGrpSpPr>
        <p:grpSpPr>
          <a:xfrm>
            <a:off x="3329687" y="2922239"/>
            <a:ext cx="1182319" cy="1182319"/>
            <a:chOff x="0" y="0"/>
            <a:chExt cx="1182318" cy="1182318"/>
          </a:xfrm>
        </p:grpSpPr>
        <p:sp>
          <p:nvSpPr>
            <p:cNvPr id="526" name="同心圆 65"/>
            <p:cNvSpPr/>
            <p:nvPr/>
          </p:nvSpPr>
          <p:spPr>
            <a:xfrm>
              <a:off x="-1" y="-1"/>
              <a:ext cx="1182319" cy="1182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54" y="10800"/>
                  </a:moveTo>
                  <a:cubicBezTo>
                    <a:pt x="1054" y="16183"/>
                    <a:pt x="5417" y="20546"/>
                    <a:pt x="10800" y="20546"/>
                  </a:cubicBezTo>
                  <a:cubicBezTo>
                    <a:pt x="16183" y="20546"/>
                    <a:pt x="20546" y="16183"/>
                    <a:pt x="20546" y="10800"/>
                  </a:cubicBezTo>
                  <a:cubicBezTo>
                    <a:pt x="20546" y="5417"/>
                    <a:pt x="16183" y="1054"/>
                    <a:pt x="10800" y="1054"/>
                  </a:cubicBezTo>
                  <a:cubicBezTo>
                    <a:pt x="5417" y="1054"/>
                    <a:pt x="1054" y="5417"/>
                    <a:pt x="1054" y="10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Off val="44000"/>
                  </a:schemeClr>
                </a:gs>
                <a:gs pos="55000">
                  <a:schemeClr val="accent3"/>
                </a:gs>
                <a:gs pos="100000">
                  <a:srgbClr val="A6A6A6"/>
                </a:gs>
              </a:gsLst>
              <a:lin ang="8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527" name="椭圆 66"/>
            <p:cNvSpPr/>
            <p:nvPr/>
          </p:nvSpPr>
          <p:spPr>
            <a:xfrm>
              <a:off x="25804" y="25804"/>
              <a:ext cx="1130709" cy="1130709"/>
            </a:xfrm>
            <a:prstGeom prst="ellipse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529" name="TextBox 67"/>
          <p:cNvSpPr txBox="1"/>
          <p:nvPr/>
        </p:nvSpPr>
        <p:spPr>
          <a:xfrm>
            <a:off x="3292114" y="3161420"/>
            <a:ext cx="1241753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4700">
                <a:solidFill>
                  <a:schemeClr val="accent3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O</a:t>
            </a:r>
          </a:p>
        </p:txBody>
      </p:sp>
      <p:grpSp>
        <p:nvGrpSpPr>
          <p:cNvPr id="532" name="组合 68"/>
          <p:cNvGrpSpPr/>
          <p:nvPr/>
        </p:nvGrpSpPr>
        <p:grpSpPr>
          <a:xfrm>
            <a:off x="4685262" y="2922239"/>
            <a:ext cx="1182319" cy="1182319"/>
            <a:chOff x="0" y="0"/>
            <a:chExt cx="1182318" cy="1182318"/>
          </a:xfrm>
        </p:grpSpPr>
        <p:sp>
          <p:nvSpPr>
            <p:cNvPr id="530" name="同心圆 69"/>
            <p:cNvSpPr/>
            <p:nvPr/>
          </p:nvSpPr>
          <p:spPr>
            <a:xfrm>
              <a:off x="-1" y="-1"/>
              <a:ext cx="1182319" cy="1182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54" y="10800"/>
                  </a:moveTo>
                  <a:cubicBezTo>
                    <a:pt x="1054" y="16183"/>
                    <a:pt x="5417" y="20546"/>
                    <a:pt x="10800" y="20546"/>
                  </a:cubicBezTo>
                  <a:cubicBezTo>
                    <a:pt x="16183" y="20546"/>
                    <a:pt x="20546" y="16183"/>
                    <a:pt x="20546" y="10800"/>
                  </a:cubicBezTo>
                  <a:cubicBezTo>
                    <a:pt x="20546" y="5417"/>
                    <a:pt x="16183" y="1054"/>
                    <a:pt x="10800" y="1054"/>
                  </a:cubicBezTo>
                  <a:cubicBezTo>
                    <a:pt x="5417" y="1054"/>
                    <a:pt x="1054" y="5417"/>
                    <a:pt x="1054" y="10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Off val="44000"/>
                  </a:schemeClr>
                </a:gs>
                <a:gs pos="55000">
                  <a:schemeClr val="accent3"/>
                </a:gs>
                <a:gs pos="100000">
                  <a:srgbClr val="A6A6A6"/>
                </a:gs>
              </a:gsLst>
              <a:lin ang="8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531" name="椭圆 70"/>
            <p:cNvSpPr/>
            <p:nvPr/>
          </p:nvSpPr>
          <p:spPr>
            <a:xfrm>
              <a:off x="25804" y="25804"/>
              <a:ext cx="1130709" cy="1130709"/>
            </a:xfrm>
            <a:prstGeom prst="ellipse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533" name="TextBox 71"/>
          <p:cNvSpPr txBox="1"/>
          <p:nvPr/>
        </p:nvSpPr>
        <p:spPr>
          <a:xfrm rot="21447847">
            <a:off x="4680535" y="3163705"/>
            <a:ext cx="1241753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47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2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Class="entr" nodeType="afterEffect" presetSubtype="16" presetID="23" grpId="4" fill="hold">
                                  <p:stCondLst>
                                    <p:cond delay="7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Class="entr" nodeType="after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Class="entr" nodeType="afterEffect" presetSubtype="4" presetID="2" grpId="6" fill="hold">
                                  <p:stCondLst>
                                    <p:cond delay="2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Class="entr" nodeType="afterEffect" presetSubtype="4" presetID="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750"/>
                            </p:stCondLst>
                            <p:childTnLst>
                              <p:par>
                                <p:cTn id="40" presetClass="entr" nodeType="afterEffect" presetSubtype="4" presetID="2" grpId="8" fill="hold">
                                  <p:stCondLst>
                                    <p:cond delay="7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Class="entr" nodeType="afterEffect" presetSubtype="2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Class="entr" nodeType="after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Class="entr" nodeType="afterEffect" presetSubtype="2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Class="entr" nodeType="afterEffect" presetSubtype="8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8" grpId="12"/>
      <p:bldP build="whole" bldLvl="1" animBg="1" rev="0" advAuto="0" spid="515" grpId="11"/>
      <p:bldP build="whole" bldLvl="1" animBg="1" rev="0" advAuto="0" spid="509" grpId="5"/>
      <p:bldP build="whole" bldLvl="1" animBg="1" rev="0" advAuto="0" spid="532" grpId="4"/>
      <p:bldP build="whole" bldLvl="1" animBg="1" rev="0" advAuto="0" spid="524" grpId="2"/>
      <p:bldP build="whole" bldLvl="1" animBg="1" rev="0" advAuto="0" spid="529" grpId="7"/>
      <p:bldP build="whole" bldLvl="1" animBg="1" rev="0" advAuto="0" spid="508" grpId="1"/>
      <p:bldP build="whole" bldLvl="1" animBg="1" rev="0" advAuto="0" spid="525" grpId="6"/>
      <p:bldP build="whole" bldLvl="1" animBg="1" rev="0" advAuto="0" spid="512" grpId="9"/>
      <p:bldP build="whole" bldLvl="1" animBg="1" rev="0" advAuto="0" spid="528" grpId="3"/>
      <p:bldP build="whole" bldLvl="1" animBg="1" rev="0" advAuto="0" spid="533" grpId="8"/>
      <p:bldP build="whole" bldLvl="1" animBg="1" rev="0" advAuto="0" spid="521" grpId="1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直接箭头连接符 3"/>
          <p:cNvSpPr/>
          <p:nvPr/>
        </p:nvSpPr>
        <p:spPr>
          <a:xfrm flipV="1">
            <a:off x="1549378" y="1291692"/>
            <a:ext cx="2" cy="3317076"/>
          </a:xfrm>
          <a:prstGeom prst="line">
            <a:avLst/>
          </a:prstGeom>
          <a:ln>
            <a:solidFill>
              <a:schemeClr val="accent1">
                <a:lumOff val="44000"/>
              </a:schemeClr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36" name="直接箭头连接符 4"/>
          <p:cNvSpPr/>
          <p:nvPr/>
        </p:nvSpPr>
        <p:spPr>
          <a:xfrm>
            <a:off x="1549868" y="4608767"/>
            <a:ext cx="6635870" cy="573"/>
          </a:xfrm>
          <a:prstGeom prst="line">
            <a:avLst/>
          </a:prstGeom>
          <a:ln>
            <a:solidFill>
              <a:schemeClr val="accent1">
                <a:lumOff val="44000"/>
              </a:schemeClr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541" name="组合 5"/>
          <p:cNvGrpSpPr/>
          <p:nvPr/>
        </p:nvGrpSpPr>
        <p:grpSpPr>
          <a:xfrm>
            <a:off x="1761512" y="3656662"/>
            <a:ext cx="1370994" cy="582192"/>
            <a:chOff x="0" y="0"/>
            <a:chExt cx="1370992" cy="582191"/>
          </a:xfrm>
        </p:grpSpPr>
        <p:grpSp>
          <p:nvGrpSpPr>
            <p:cNvPr id="539" name="组合 6"/>
            <p:cNvGrpSpPr/>
            <p:nvPr/>
          </p:nvGrpSpPr>
          <p:grpSpPr>
            <a:xfrm>
              <a:off x="0" y="0"/>
              <a:ext cx="1370993" cy="582192"/>
              <a:chOff x="0" y="0"/>
              <a:chExt cx="1370992" cy="582191"/>
            </a:xfrm>
          </p:grpSpPr>
          <p:sp>
            <p:nvSpPr>
              <p:cNvPr id="537" name="圆角矩形 8"/>
              <p:cNvSpPr/>
              <p:nvPr/>
            </p:nvSpPr>
            <p:spPr>
              <a:xfrm>
                <a:off x="0" y="0"/>
                <a:ext cx="1370993" cy="582192"/>
              </a:xfrm>
              <a:prstGeom prst="roundRect">
                <a:avLst>
                  <a:gd name="adj" fmla="val 10568"/>
                </a:avLst>
              </a:prstGeom>
              <a:gradFill flip="none" rotWithShape="1">
                <a:gsLst>
                  <a:gs pos="0">
                    <a:schemeClr val="accent1">
                      <a:lumOff val="44000"/>
                    </a:schemeClr>
                  </a:gs>
                  <a:gs pos="47000">
                    <a:schemeClr val="accent3">
                      <a:lumOff val="1274"/>
                    </a:schemeClr>
                  </a:gs>
                  <a:gs pos="100000">
                    <a:schemeClr val="accent1">
                      <a:lumOff val="44000"/>
                    </a:schemeClr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228600" dist="114300" dir="2700000">
                  <a:srgbClr val="000000">
                    <a:alpha val="25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</a:p>
            </p:txBody>
          </p:sp>
          <p:sp>
            <p:nvSpPr>
              <p:cNvPr id="538" name="圆角矩形 9"/>
              <p:cNvSpPr/>
              <p:nvPr/>
            </p:nvSpPr>
            <p:spPr>
              <a:xfrm>
                <a:off x="61291" y="52272"/>
                <a:ext cx="1252312" cy="480048"/>
              </a:xfrm>
              <a:prstGeom prst="roundRect">
                <a:avLst>
                  <a:gd name="adj" fmla="val 10568"/>
                </a:avLst>
              </a:prstGeom>
              <a:blipFill rotWithShape="1">
                <a:blip r:embed="rId2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</a:p>
            </p:txBody>
          </p:sp>
        </p:grpSp>
        <p:sp>
          <p:nvSpPr>
            <p:cNvPr id="540" name="矩形 7"/>
            <p:cNvSpPr txBox="1"/>
            <p:nvPr/>
          </p:nvSpPr>
          <p:spPr>
            <a:xfrm>
              <a:off x="150938" y="140816"/>
              <a:ext cx="1078517" cy="3189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153" tIns="45153" rIns="45153" bIns="45153" numCol="1" anchor="t">
              <a:spAutoFit/>
            </a:bodyPr>
            <a:lstStyle>
              <a:lvl1pPr algn="ctr">
                <a:defRPr sz="1300">
                  <a:solidFill>
                    <a:srgbClr val="F8F8F8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/>
              <a:r>
                <a:t>一月份</a:t>
              </a:r>
            </a:p>
          </p:txBody>
        </p:sp>
      </p:grpSp>
      <p:sp>
        <p:nvSpPr>
          <p:cNvPr id="542" name="矩形 87"/>
          <p:cNvSpPr txBox="1"/>
          <p:nvPr/>
        </p:nvSpPr>
        <p:spPr>
          <a:xfrm>
            <a:off x="1867337" y="2098781"/>
            <a:ext cx="1164049" cy="1309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152" tIns="45152" rIns="45152" bIns="45152">
            <a:spAutoFit/>
          </a:bodyPr>
          <a:lstStyle/>
          <a:p>
            <a:pPr algn="ctr">
              <a:defRPr sz="1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点击添加文本</a:t>
            </a:r>
            <a:br/>
            <a:r>
              <a:t>点击添加文本</a:t>
            </a:r>
          </a:p>
          <a:p>
            <a:pPr algn="ctr">
              <a:defRPr sz="1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点击添加文本</a:t>
            </a:r>
            <a:br/>
            <a:br/>
            <a:r>
              <a:t>点击添加文本</a:t>
            </a:r>
          </a:p>
          <a:p>
            <a:pPr algn="ctr">
              <a:defRPr sz="1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点击添加文本</a:t>
            </a:r>
            <a:br/>
            <a:r>
              <a:t>点击添加文本</a:t>
            </a:r>
          </a:p>
        </p:txBody>
      </p:sp>
      <p:grpSp>
        <p:nvGrpSpPr>
          <p:cNvPr id="547" name="组合 11"/>
          <p:cNvGrpSpPr/>
          <p:nvPr/>
        </p:nvGrpSpPr>
        <p:grpSpPr>
          <a:xfrm>
            <a:off x="3431852" y="3024546"/>
            <a:ext cx="1370994" cy="582192"/>
            <a:chOff x="0" y="0"/>
            <a:chExt cx="1370992" cy="582191"/>
          </a:xfrm>
        </p:grpSpPr>
        <p:grpSp>
          <p:nvGrpSpPr>
            <p:cNvPr id="545" name="组合 12"/>
            <p:cNvGrpSpPr/>
            <p:nvPr/>
          </p:nvGrpSpPr>
          <p:grpSpPr>
            <a:xfrm>
              <a:off x="0" y="0"/>
              <a:ext cx="1370993" cy="582192"/>
              <a:chOff x="0" y="0"/>
              <a:chExt cx="1370992" cy="582191"/>
            </a:xfrm>
          </p:grpSpPr>
          <p:sp>
            <p:nvSpPr>
              <p:cNvPr id="543" name="圆角矩形 14"/>
              <p:cNvSpPr/>
              <p:nvPr/>
            </p:nvSpPr>
            <p:spPr>
              <a:xfrm>
                <a:off x="0" y="0"/>
                <a:ext cx="1370993" cy="582192"/>
              </a:xfrm>
              <a:prstGeom prst="roundRect">
                <a:avLst>
                  <a:gd name="adj" fmla="val 10568"/>
                </a:avLst>
              </a:prstGeom>
              <a:gradFill flip="none" rotWithShape="1">
                <a:gsLst>
                  <a:gs pos="0">
                    <a:schemeClr val="accent1">
                      <a:lumOff val="44000"/>
                    </a:schemeClr>
                  </a:gs>
                  <a:gs pos="47000">
                    <a:schemeClr val="accent3">
                      <a:lumOff val="1274"/>
                    </a:schemeClr>
                  </a:gs>
                  <a:gs pos="100000">
                    <a:schemeClr val="accent1">
                      <a:lumOff val="44000"/>
                    </a:schemeClr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228600" dist="114300" dir="2700000">
                  <a:srgbClr val="000000">
                    <a:alpha val="25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</a:p>
            </p:txBody>
          </p:sp>
          <p:sp>
            <p:nvSpPr>
              <p:cNvPr id="544" name="圆角矩形 15"/>
              <p:cNvSpPr/>
              <p:nvPr/>
            </p:nvSpPr>
            <p:spPr>
              <a:xfrm>
                <a:off x="61291" y="52272"/>
                <a:ext cx="1252312" cy="480048"/>
              </a:xfrm>
              <a:prstGeom prst="roundRect">
                <a:avLst>
                  <a:gd name="adj" fmla="val 10568"/>
                </a:avLst>
              </a:prstGeom>
              <a:blipFill rotWithShape="1">
                <a:blip r:embed="rId3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</a:p>
            </p:txBody>
          </p:sp>
        </p:grpSp>
        <p:sp>
          <p:nvSpPr>
            <p:cNvPr id="546" name="矩形 13"/>
            <p:cNvSpPr txBox="1"/>
            <p:nvPr/>
          </p:nvSpPr>
          <p:spPr>
            <a:xfrm>
              <a:off x="120937" y="147430"/>
              <a:ext cx="1078517" cy="3189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153" tIns="45153" rIns="45153" bIns="45153" numCol="1" anchor="t">
              <a:spAutoFit/>
            </a:bodyPr>
            <a:lstStyle>
              <a:lvl1pPr algn="ctr">
                <a:defRPr sz="1300">
                  <a:solidFill>
                    <a:srgbClr val="F8F8F8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/>
              <a:r>
                <a:t>二月份</a:t>
              </a:r>
            </a:p>
          </p:txBody>
        </p:sp>
      </p:grpSp>
      <p:sp>
        <p:nvSpPr>
          <p:cNvPr id="548" name="矩形 87"/>
          <p:cNvSpPr txBox="1"/>
          <p:nvPr/>
        </p:nvSpPr>
        <p:spPr>
          <a:xfrm>
            <a:off x="3507675" y="1486674"/>
            <a:ext cx="1164049" cy="1309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152" tIns="45152" rIns="45152" bIns="45152">
            <a:spAutoFit/>
          </a:bodyPr>
          <a:lstStyle/>
          <a:p>
            <a:pPr algn="ctr">
              <a:defRPr sz="1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点击添加文本</a:t>
            </a:r>
            <a:br/>
            <a:r>
              <a:t>点击添加文本</a:t>
            </a:r>
          </a:p>
          <a:p>
            <a:pPr algn="ctr">
              <a:defRPr sz="1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点击添加文本</a:t>
            </a:r>
            <a:br/>
            <a:br/>
            <a:r>
              <a:t>点击添加文本</a:t>
            </a:r>
          </a:p>
          <a:p>
            <a:pPr algn="ctr">
              <a:defRPr sz="1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点击添加文本</a:t>
            </a:r>
            <a:br/>
            <a:r>
              <a:t>点击添加文本</a:t>
            </a:r>
          </a:p>
        </p:txBody>
      </p:sp>
      <p:sp>
        <p:nvSpPr>
          <p:cNvPr id="549" name="直接连接符 17"/>
          <p:cNvSpPr/>
          <p:nvPr/>
        </p:nvSpPr>
        <p:spPr>
          <a:xfrm flipH="1">
            <a:off x="3332391" y="1291692"/>
            <a:ext cx="1178" cy="3264723"/>
          </a:xfrm>
          <a:prstGeom prst="line">
            <a:avLst/>
          </a:prstGeom>
          <a:solidFill>
            <a:schemeClr val="accent1">
              <a:lumOff val="44000"/>
            </a:schemeClr>
          </a:solidFill>
          <a:ln>
            <a:solidFill>
              <a:schemeClr val="accent1">
                <a:lumOff val="44000"/>
              </a:schemeClr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554" name="组合 18"/>
          <p:cNvGrpSpPr/>
          <p:nvPr/>
        </p:nvGrpSpPr>
        <p:grpSpPr>
          <a:xfrm>
            <a:off x="5008267" y="2423691"/>
            <a:ext cx="1370994" cy="582192"/>
            <a:chOff x="0" y="0"/>
            <a:chExt cx="1370992" cy="582191"/>
          </a:xfrm>
        </p:grpSpPr>
        <p:grpSp>
          <p:nvGrpSpPr>
            <p:cNvPr id="552" name="组合 19"/>
            <p:cNvGrpSpPr/>
            <p:nvPr/>
          </p:nvGrpSpPr>
          <p:grpSpPr>
            <a:xfrm>
              <a:off x="0" y="0"/>
              <a:ext cx="1370993" cy="582192"/>
              <a:chOff x="0" y="0"/>
              <a:chExt cx="1370992" cy="582191"/>
            </a:xfrm>
          </p:grpSpPr>
          <p:sp>
            <p:nvSpPr>
              <p:cNvPr id="550" name="圆角矩形 21"/>
              <p:cNvSpPr/>
              <p:nvPr/>
            </p:nvSpPr>
            <p:spPr>
              <a:xfrm>
                <a:off x="0" y="0"/>
                <a:ext cx="1370993" cy="582192"/>
              </a:xfrm>
              <a:prstGeom prst="roundRect">
                <a:avLst>
                  <a:gd name="adj" fmla="val 10568"/>
                </a:avLst>
              </a:prstGeom>
              <a:gradFill flip="none" rotWithShape="1">
                <a:gsLst>
                  <a:gs pos="0">
                    <a:schemeClr val="accent1">
                      <a:lumOff val="44000"/>
                    </a:schemeClr>
                  </a:gs>
                  <a:gs pos="47000">
                    <a:schemeClr val="accent3">
                      <a:lumOff val="1274"/>
                    </a:schemeClr>
                  </a:gs>
                  <a:gs pos="100000">
                    <a:schemeClr val="accent1">
                      <a:lumOff val="44000"/>
                    </a:schemeClr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228600" dist="114300" dir="2700000">
                  <a:srgbClr val="000000">
                    <a:alpha val="25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</a:p>
            </p:txBody>
          </p:sp>
          <p:sp>
            <p:nvSpPr>
              <p:cNvPr id="551" name="圆角矩形 22"/>
              <p:cNvSpPr/>
              <p:nvPr/>
            </p:nvSpPr>
            <p:spPr>
              <a:xfrm>
                <a:off x="61291" y="52272"/>
                <a:ext cx="1252312" cy="480048"/>
              </a:xfrm>
              <a:prstGeom prst="roundRect">
                <a:avLst>
                  <a:gd name="adj" fmla="val 10568"/>
                </a:avLst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</a:p>
            </p:txBody>
          </p:sp>
        </p:grpSp>
        <p:sp>
          <p:nvSpPr>
            <p:cNvPr id="553" name="矩形 20"/>
            <p:cNvSpPr txBox="1"/>
            <p:nvPr/>
          </p:nvSpPr>
          <p:spPr>
            <a:xfrm>
              <a:off x="97863" y="166093"/>
              <a:ext cx="1078517" cy="3189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153" tIns="45153" rIns="45153" bIns="45153" numCol="1" anchor="t">
              <a:spAutoFit/>
            </a:bodyPr>
            <a:lstStyle>
              <a:lvl1pPr algn="ctr">
                <a:defRPr sz="1300">
                  <a:solidFill>
                    <a:srgbClr val="F8F8F8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/>
              <a:r>
                <a:t>三月份</a:t>
              </a:r>
            </a:p>
          </p:txBody>
        </p:sp>
      </p:grpSp>
      <p:sp>
        <p:nvSpPr>
          <p:cNvPr id="555" name="直接连接符 23"/>
          <p:cNvSpPr/>
          <p:nvPr/>
        </p:nvSpPr>
        <p:spPr>
          <a:xfrm flipH="1">
            <a:off x="4901105" y="1291692"/>
            <a:ext cx="1178" cy="3264723"/>
          </a:xfrm>
          <a:prstGeom prst="line">
            <a:avLst/>
          </a:prstGeom>
          <a:solidFill>
            <a:schemeClr val="accent1">
              <a:lumOff val="44000"/>
            </a:schemeClr>
          </a:solidFill>
          <a:ln>
            <a:solidFill>
              <a:schemeClr val="accent1">
                <a:lumOff val="44000"/>
              </a:schemeClr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556" name="矩形 87"/>
          <p:cNvSpPr txBox="1"/>
          <p:nvPr/>
        </p:nvSpPr>
        <p:spPr>
          <a:xfrm>
            <a:off x="5061015" y="3051460"/>
            <a:ext cx="1164049" cy="1309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152" tIns="45152" rIns="45152" bIns="45152">
            <a:spAutoFit/>
          </a:bodyPr>
          <a:lstStyle/>
          <a:p>
            <a:pPr algn="ctr">
              <a:defRPr sz="1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点击添加文本</a:t>
            </a:r>
            <a:br/>
            <a:r>
              <a:t>点击添加文本</a:t>
            </a:r>
          </a:p>
          <a:p>
            <a:pPr algn="ctr">
              <a:defRPr sz="1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点击添加文本</a:t>
            </a:r>
            <a:br/>
            <a:br/>
            <a:r>
              <a:t>点击添加文本</a:t>
            </a:r>
          </a:p>
          <a:p>
            <a:pPr algn="ctr">
              <a:defRPr sz="1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点击添加文本</a:t>
            </a:r>
            <a:br/>
            <a:r>
              <a:t>点击添加文本</a:t>
            </a:r>
          </a:p>
        </p:txBody>
      </p:sp>
      <p:grpSp>
        <p:nvGrpSpPr>
          <p:cNvPr id="561" name="组合 25"/>
          <p:cNvGrpSpPr/>
          <p:nvPr/>
        </p:nvGrpSpPr>
        <p:grpSpPr>
          <a:xfrm>
            <a:off x="6548076" y="1793986"/>
            <a:ext cx="1370994" cy="582192"/>
            <a:chOff x="0" y="0"/>
            <a:chExt cx="1370992" cy="582191"/>
          </a:xfrm>
        </p:grpSpPr>
        <p:grpSp>
          <p:nvGrpSpPr>
            <p:cNvPr id="559" name="组合 26"/>
            <p:cNvGrpSpPr/>
            <p:nvPr/>
          </p:nvGrpSpPr>
          <p:grpSpPr>
            <a:xfrm>
              <a:off x="0" y="0"/>
              <a:ext cx="1370993" cy="582192"/>
              <a:chOff x="0" y="0"/>
              <a:chExt cx="1370992" cy="582191"/>
            </a:xfrm>
          </p:grpSpPr>
          <p:sp>
            <p:nvSpPr>
              <p:cNvPr id="557" name="圆角矩形 28"/>
              <p:cNvSpPr/>
              <p:nvPr/>
            </p:nvSpPr>
            <p:spPr>
              <a:xfrm>
                <a:off x="0" y="0"/>
                <a:ext cx="1370993" cy="582192"/>
              </a:xfrm>
              <a:prstGeom prst="roundRect">
                <a:avLst>
                  <a:gd name="adj" fmla="val 10568"/>
                </a:avLst>
              </a:prstGeom>
              <a:gradFill flip="none" rotWithShape="1">
                <a:gsLst>
                  <a:gs pos="0">
                    <a:schemeClr val="accent1">
                      <a:lumOff val="44000"/>
                    </a:schemeClr>
                  </a:gs>
                  <a:gs pos="47000">
                    <a:schemeClr val="accent3">
                      <a:lumOff val="1274"/>
                    </a:schemeClr>
                  </a:gs>
                  <a:gs pos="100000">
                    <a:schemeClr val="accent1">
                      <a:lumOff val="44000"/>
                    </a:schemeClr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228600" dist="114300" dir="2700000">
                  <a:srgbClr val="000000">
                    <a:alpha val="25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</a:p>
            </p:txBody>
          </p:sp>
          <p:sp>
            <p:nvSpPr>
              <p:cNvPr id="558" name="圆角矩形 29"/>
              <p:cNvSpPr/>
              <p:nvPr/>
            </p:nvSpPr>
            <p:spPr>
              <a:xfrm>
                <a:off x="61291" y="52272"/>
                <a:ext cx="1252312" cy="480048"/>
              </a:xfrm>
              <a:prstGeom prst="roundRect">
                <a:avLst>
                  <a:gd name="adj" fmla="val 10568"/>
                </a:avLst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</a:p>
            </p:txBody>
          </p:sp>
        </p:grpSp>
        <p:sp>
          <p:nvSpPr>
            <p:cNvPr id="560" name="矩形 27"/>
            <p:cNvSpPr txBox="1"/>
            <p:nvPr/>
          </p:nvSpPr>
          <p:spPr>
            <a:xfrm>
              <a:off x="146238" y="160679"/>
              <a:ext cx="1078518" cy="3189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153" tIns="45153" rIns="45153" bIns="45153" numCol="1" anchor="t">
              <a:spAutoFit/>
            </a:bodyPr>
            <a:lstStyle>
              <a:lvl1pPr algn="ctr">
                <a:defRPr sz="1300">
                  <a:solidFill>
                    <a:srgbClr val="F8F8F8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/>
              <a:r>
                <a:t>四月份</a:t>
              </a:r>
            </a:p>
          </p:txBody>
        </p:sp>
      </p:grpSp>
      <p:sp>
        <p:nvSpPr>
          <p:cNvPr id="562" name="矩形 87"/>
          <p:cNvSpPr txBox="1"/>
          <p:nvPr/>
        </p:nvSpPr>
        <p:spPr>
          <a:xfrm>
            <a:off x="6649201" y="2416341"/>
            <a:ext cx="1164049" cy="1309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152" tIns="45152" rIns="45152" bIns="45152">
            <a:spAutoFit/>
          </a:bodyPr>
          <a:lstStyle/>
          <a:p>
            <a:pPr algn="ctr">
              <a:defRPr sz="1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点击添加文本</a:t>
            </a:r>
            <a:br/>
            <a:r>
              <a:t>点击添加文本</a:t>
            </a:r>
          </a:p>
          <a:p>
            <a:pPr algn="ctr">
              <a:defRPr sz="1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点击添加文本</a:t>
            </a:r>
            <a:br/>
            <a:br/>
            <a:r>
              <a:t>点击添加文本</a:t>
            </a:r>
          </a:p>
          <a:p>
            <a:pPr algn="ctr">
              <a:defRPr sz="10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点击添加文本</a:t>
            </a:r>
            <a:br/>
            <a:r>
              <a:t>点击添加文本</a:t>
            </a:r>
          </a:p>
        </p:txBody>
      </p:sp>
      <p:sp>
        <p:nvSpPr>
          <p:cNvPr id="563" name="直接连接符 31"/>
          <p:cNvSpPr/>
          <p:nvPr/>
        </p:nvSpPr>
        <p:spPr>
          <a:xfrm flipH="1">
            <a:off x="6490463" y="1291692"/>
            <a:ext cx="1" cy="3264723"/>
          </a:xfrm>
          <a:prstGeom prst="line">
            <a:avLst/>
          </a:prstGeom>
          <a:solidFill>
            <a:schemeClr val="accent1">
              <a:lumOff val="44000"/>
            </a:schemeClr>
          </a:solidFill>
          <a:ln>
            <a:solidFill>
              <a:schemeClr val="accent1">
                <a:lumOff val="44000"/>
              </a:schemeClr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564" name="TextBox 31"/>
          <p:cNvSpPr txBox="1"/>
          <p:nvPr/>
        </p:nvSpPr>
        <p:spPr>
          <a:xfrm>
            <a:off x="1283709" y="1494672"/>
            <a:ext cx="274455" cy="1836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eaVert" lIns="45152" tIns="45152" rIns="45152" bIns="45152">
            <a:spAutoFit/>
          </a:bodyPr>
          <a:lstStyle>
            <a:lvl1pPr>
              <a:defRPr sz="13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/>
            <a:r>
              <a:t>添加标题文字内容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1200">
        <p:pull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Class="entr" nodeType="afterEffect" presetSubtype="4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0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Class="entr" nodeType="afterEffect" presetSubtype="4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4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Class="entr" nodeType="afterEffect" presetSubtype="4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8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Class="entr" nodeType="afterEffect" presetSubtype="12" presetID="15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Class="entr" nodeType="afterEffect" presetSubtype="4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9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Class="entr" nodeType="afterEffect" presetSubtype="12" presetID="15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Class="entr" nodeType="afterEffect" presetSubtype="4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50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Class="entr" nodeType="afterEffect" presetSubtype="12" presetID="15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Class="entr" nodeType="afterEffect" presetSubtype="1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61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Class="entr" nodeType="afterEffect" presetSubtype="12" presetID="15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Class="entr" nodeType="afterEffect" presetSubtype="1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2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8" grpId="10"/>
      <p:bldP build="whole" bldLvl="1" animBg="1" rev="0" advAuto="0" spid="556" grpId="12"/>
      <p:bldP build="whole" bldLvl="1" animBg="1" rev="0" advAuto="0" spid="554" grpId="11"/>
      <p:bldP build="whole" bldLvl="1" animBg="1" rev="0" advAuto="0" spid="541" grpId="7"/>
      <p:bldP build="whole" bldLvl="1" animBg="1" rev="0" advAuto="0" spid="535" grpId="1"/>
      <p:bldP build="whole" bldLvl="1" animBg="1" rev="0" advAuto="0" spid="542" grpId="8"/>
      <p:bldP build="whole" bldLvl="1" animBg="1" rev="0" advAuto="0" spid="563" grpId="6"/>
      <p:bldP build="whole" bldLvl="1" animBg="1" rev="0" advAuto="0" spid="549" grpId="4"/>
      <p:bldP build="whole" bldLvl="1" animBg="1" rev="0" advAuto="0" spid="555" grpId="5"/>
      <p:bldP build="whole" bldLvl="1" animBg="1" rev="0" advAuto="0" spid="547" grpId="9"/>
      <p:bldP build="whole" bldLvl="1" animBg="1" rev="0" advAuto="0" spid="562" grpId="14"/>
      <p:bldP build="whole" bldLvl="1" animBg="1" rev="0" advAuto="0" spid="536" grpId="2"/>
      <p:bldP build="whole" bldLvl="1" animBg="1" rev="0" advAuto="0" spid="561" grpId="13"/>
      <p:bldP build="whole" bldLvl="1" animBg="1" rev="0" advAuto="0" spid="564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8" name="Oval 22"/>
          <p:cNvGrpSpPr/>
          <p:nvPr/>
        </p:nvGrpSpPr>
        <p:grpSpPr>
          <a:xfrm>
            <a:off x="3336071" y="793683"/>
            <a:ext cx="1181917" cy="1184762"/>
            <a:chOff x="0" y="0"/>
            <a:chExt cx="1181916" cy="1184761"/>
          </a:xfrm>
        </p:grpSpPr>
        <p:sp>
          <p:nvSpPr>
            <p:cNvPr id="566" name="圆形"/>
            <p:cNvSpPr/>
            <p:nvPr/>
          </p:nvSpPr>
          <p:spPr>
            <a:xfrm>
              <a:off x="-1" y="0"/>
              <a:ext cx="1181918" cy="1184762"/>
            </a:xfrm>
            <a:prstGeom prst="ellipse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sx="100000" sy="100000" kx="0" ky="0" algn="b" rotWithShape="0" blurRad="444500" dist="381000" dir="27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567" name="添加标题"/>
            <p:cNvSpPr txBox="1"/>
            <p:nvPr/>
          </p:nvSpPr>
          <p:spPr>
            <a:xfrm>
              <a:off x="173088" y="240590"/>
              <a:ext cx="835740" cy="7035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90" tIns="34290" rIns="34290" bIns="34290" numCol="1" anchor="ctr">
              <a:spAutoFit/>
            </a:bodyPr>
            <a:lstStyle>
              <a:lvl1pPr algn="ctr">
                <a:defRPr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添加标题</a:t>
              </a:r>
            </a:p>
          </p:txBody>
        </p:sp>
      </p:grpSp>
      <p:sp>
        <p:nvSpPr>
          <p:cNvPr id="569" name="Line 23"/>
          <p:cNvSpPr/>
          <p:nvPr/>
        </p:nvSpPr>
        <p:spPr>
          <a:xfrm flipH="1" flipV="1">
            <a:off x="467009" y="1387562"/>
            <a:ext cx="2869063" cy="1"/>
          </a:xfrm>
          <a:prstGeom prst="line">
            <a:avLst/>
          </a:prstGeom>
          <a:ln w="3175">
            <a:solidFill>
              <a:srgbClr val="FDA8F7"/>
            </a:solidFill>
            <a:prstDash val="dash"/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70" name="Freeform 24"/>
          <p:cNvSpPr/>
          <p:nvPr/>
        </p:nvSpPr>
        <p:spPr>
          <a:xfrm>
            <a:off x="2469133" y="1225596"/>
            <a:ext cx="332978" cy="332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570" y="0"/>
                </a:moveTo>
                <a:cubicBezTo>
                  <a:pt x="16545" y="0"/>
                  <a:pt x="21600" y="5055"/>
                  <a:pt x="21600" y="11030"/>
                </a:cubicBezTo>
                <a:cubicBezTo>
                  <a:pt x="21600" y="17004"/>
                  <a:pt x="16545" y="21600"/>
                  <a:pt x="10570" y="21600"/>
                </a:cubicBezTo>
                <a:cubicBezTo>
                  <a:pt x="4596" y="21600"/>
                  <a:pt x="0" y="17004"/>
                  <a:pt x="0" y="11030"/>
                </a:cubicBezTo>
                <a:cubicBezTo>
                  <a:pt x="0" y="5055"/>
                  <a:pt x="4596" y="0"/>
                  <a:pt x="10570" y="0"/>
                </a:cubicBezTo>
                <a:close/>
                <a:moveTo>
                  <a:pt x="10570" y="6894"/>
                </a:moveTo>
                <a:cubicBezTo>
                  <a:pt x="8732" y="6894"/>
                  <a:pt x="6894" y="8732"/>
                  <a:pt x="6894" y="11030"/>
                </a:cubicBezTo>
                <a:cubicBezTo>
                  <a:pt x="6894" y="12868"/>
                  <a:pt x="8732" y="14706"/>
                  <a:pt x="10570" y="14706"/>
                </a:cubicBezTo>
                <a:cubicBezTo>
                  <a:pt x="12868" y="14706"/>
                  <a:pt x="14706" y="12868"/>
                  <a:pt x="14706" y="11030"/>
                </a:cubicBezTo>
                <a:cubicBezTo>
                  <a:pt x="14706" y="8732"/>
                  <a:pt x="12868" y="6894"/>
                  <a:pt x="10570" y="6894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444500" dist="381000" dir="27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71" name="Freeform 25"/>
          <p:cNvSpPr/>
          <p:nvPr/>
        </p:nvSpPr>
        <p:spPr>
          <a:xfrm>
            <a:off x="1689187" y="1225596"/>
            <a:ext cx="335977" cy="332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030" y="0"/>
                </a:moveTo>
                <a:cubicBezTo>
                  <a:pt x="17004" y="0"/>
                  <a:pt x="21600" y="5055"/>
                  <a:pt x="21600" y="11030"/>
                </a:cubicBezTo>
                <a:cubicBezTo>
                  <a:pt x="21600" y="17004"/>
                  <a:pt x="17004" y="21600"/>
                  <a:pt x="11030" y="21600"/>
                </a:cubicBezTo>
                <a:cubicBezTo>
                  <a:pt x="5055" y="21600"/>
                  <a:pt x="0" y="17004"/>
                  <a:pt x="0" y="11030"/>
                </a:cubicBezTo>
                <a:cubicBezTo>
                  <a:pt x="0" y="5055"/>
                  <a:pt x="5055" y="0"/>
                  <a:pt x="11030" y="0"/>
                </a:cubicBezTo>
                <a:close/>
                <a:moveTo>
                  <a:pt x="11030" y="6894"/>
                </a:moveTo>
                <a:cubicBezTo>
                  <a:pt x="8732" y="6894"/>
                  <a:pt x="6894" y="8732"/>
                  <a:pt x="6894" y="11030"/>
                </a:cubicBezTo>
                <a:cubicBezTo>
                  <a:pt x="6894" y="12868"/>
                  <a:pt x="8732" y="14706"/>
                  <a:pt x="11030" y="14706"/>
                </a:cubicBezTo>
                <a:cubicBezTo>
                  <a:pt x="12868" y="14706"/>
                  <a:pt x="14706" y="12868"/>
                  <a:pt x="14706" y="11030"/>
                </a:cubicBezTo>
                <a:cubicBezTo>
                  <a:pt x="14706" y="8732"/>
                  <a:pt x="12868" y="6894"/>
                  <a:pt x="11030" y="6894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444500" dist="381000" dir="27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72" name="Freeform 26"/>
          <p:cNvSpPr/>
          <p:nvPr/>
        </p:nvSpPr>
        <p:spPr>
          <a:xfrm>
            <a:off x="912244" y="1225596"/>
            <a:ext cx="338977" cy="332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650" y="0"/>
                  <a:pt x="21600" y="5055"/>
                  <a:pt x="21600" y="11030"/>
                </a:cubicBezTo>
                <a:cubicBezTo>
                  <a:pt x="21600" y="17004"/>
                  <a:pt x="16650" y="21600"/>
                  <a:pt x="10800" y="21600"/>
                </a:cubicBezTo>
                <a:cubicBezTo>
                  <a:pt x="4950" y="21600"/>
                  <a:pt x="0" y="17004"/>
                  <a:pt x="0" y="11030"/>
                </a:cubicBezTo>
                <a:cubicBezTo>
                  <a:pt x="0" y="5055"/>
                  <a:pt x="4950" y="0"/>
                  <a:pt x="10800" y="0"/>
                </a:cubicBezTo>
                <a:close/>
                <a:moveTo>
                  <a:pt x="10800" y="6894"/>
                </a:moveTo>
                <a:cubicBezTo>
                  <a:pt x="8550" y="6894"/>
                  <a:pt x="6750" y="8732"/>
                  <a:pt x="6750" y="11030"/>
                </a:cubicBezTo>
                <a:cubicBezTo>
                  <a:pt x="6750" y="12868"/>
                  <a:pt x="8550" y="14706"/>
                  <a:pt x="10800" y="14706"/>
                </a:cubicBezTo>
                <a:cubicBezTo>
                  <a:pt x="13050" y="14706"/>
                  <a:pt x="14400" y="12868"/>
                  <a:pt x="14400" y="11030"/>
                </a:cubicBezTo>
                <a:cubicBezTo>
                  <a:pt x="14400" y="8732"/>
                  <a:pt x="13050" y="6894"/>
                  <a:pt x="10800" y="6894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444500" dist="381000" dir="27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73" name="Freeform 27"/>
          <p:cNvSpPr/>
          <p:nvPr/>
        </p:nvSpPr>
        <p:spPr>
          <a:xfrm>
            <a:off x="2568126" y="1480544"/>
            <a:ext cx="1580889" cy="13467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660" y="19554"/>
                </a:moveTo>
                <a:cubicBezTo>
                  <a:pt x="12011" y="19554"/>
                  <a:pt x="7846" y="17394"/>
                  <a:pt x="4843" y="13869"/>
                </a:cubicBezTo>
                <a:cubicBezTo>
                  <a:pt x="1840" y="10345"/>
                  <a:pt x="0" y="5457"/>
                  <a:pt x="0" y="0"/>
                </a:cubicBezTo>
                <a:cubicBezTo>
                  <a:pt x="2131" y="0"/>
                  <a:pt x="2131" y="0"/>
                  <a:pt x="2131" y="0"/>
                </a:cubicBezTo>
                <a:cubicBezTo>
                  <a:pt x="2131" y="4661"/>
                  <a:pt x="3778" y="8981"/>
                  <a:pt x="6393" y="12051"/>
                </a:cubicBezTo>
                <a:cubicBezTo>
                  <a:pt x="9008" y="15120"/>
                  <a:pt x="12689" y="17053"/>
                  <a:pt x="16660" y="17053"/>
                </a:cubicBezTo>
                <a:cubicBezTo>
                  <a:pt x="16660" y="15006"/>
                  <a:pt x="16660" y="15006"/>
                  <a:pt x="16660" y="15006"/>
                </a:cubicBezTo>
                <a:cubicBezTo>
                  <a:pt x="21600" y="18531"/>
                  <a:pt x="21600" y="18531"/>
                  <a:pt x="21600" y="18531"/>
                </a:cubicBezTo>
                <a:cubicBezTo>
                  <a:pt x="16660" y="21600"/>
                  <a:pt x="16660" y="21600"/>
                  <a:pt x="16660" y="21600"/>
                </a:cubicBezTo>
                <a:lnTo>
                  <a:pt x="16660" y="19554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444500" dist="381000" dir="27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74" name="Freeform 28"/>
          <p:cNvSpPr/>
          <p:nvPr/>
        </p:nvSpPr>
        <p:spPr>
          <a:xfrm>
            <a:off x="1767183" y="1480544"/>
            <a:ext cx="2381832" cy="21475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321" y="20317"/>
                </a:moveTo>
                <a:cubicBezTo>
                  <a:pt x="13243" y="20317"/>
                  <a:pt x="8679" y="18036"/>
                  <a:pt x="5400" y="14400"/>
                </a:cubicBezTo>
                <a:cubicBezTo>
                  <a:pt x="2057" y="10693"/>
                  <a:pt x="0" y="5632"/>
                  <a:pt x="0" y="0"/>
                </a:cubicBezTo>
                <a:cubicBezTo>
                  <a:pt x="1479" y="0"/>
                  <a:pt x="1479" y="0"/>
                  <a:pt x="1479" y="0"/>
                </a:cubicBezTo>
                <a:cubicBezTo>
                  <a:pt x="1479" y="5133"/>
                  <a:pt x="3343" y="9838"/>
                  <a:pt x="6429" y="13259"/>
                </a:cubicBezTo>
                <a:cubicBezTo>
                  <a:pt x="9450" y="16610"/>
                  <a:pt x="13693" y="18677"/>
                  <a:pt x="18321" y="18677"/>
                </a:cubicBezTo>
                <a:cubicBezTo>
                  <a:pt x="18321" y="17465"/>
                  <a:pt x="18321" y="17465"/>
                  <a:pt x="18321" y="17465"/>
                </a:cubicBezTo>
                <a:cubicBezTo>
                  <a:pt x="21600" y="19604"/>
                  <a:pt x="21600" y="19604"/>
                  <a:pt x="21600" y="19604"/>
                </a:cubicBezTo>
                <a:cubicBezTo>
                  <a:pt x="18321" y="21600"/>
                  <a:pt x="18321" y="21600"/>
                  <a:pt x="18321" y="21600"/>
                </a:cubicBezTo>
                <a:lnTo>
                  <a:pt x="18321" y="20317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444500" dist="381000" dir="27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75" name="Freeform 29"/>
          <p:cNvSpPr/>
          <p:nvPr/>
        </p:nvSpPr>
        <p:spPr>
          <a:xfrm>
            <a:off x="990239" y="1480543"/>
            <a:ext cx="3158777" cy="2927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130" y="20659"/>
                </a:moveTo>
                <a:cubicBezTo>
                  <a:pt x="13851" y="20659"/>
                  <a:pt x="9057" y="18357"/>
                  <a:pt x="5618" y="14592"/>
                </a:cubicBezTo>
                <a:cubicBezTo>
                  <a:pt x="2131" y="10878"/>
                  <a:pt x="0" y="5701"/>
                  <a:pt x="0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14" y="5387"/>
                  <a:pt x="3100" y="10251"/>
                  <a:pt x="6393" y="13755"/>
                </a:cubicBezTo>
                <a:cubicBezTo>
                  <a:pt x="9638" y="17311"/>
                  <a:pt x="14142" y="19456"/>
                  <a:pt x="19130" y="19508"/>
                </a:cubicBezTo>
                <a:cubicBezTo>
                  <a:pt x="19130" y="18567"/>
                  <a:pt x="19130" y="18567"/>
                  <a:pt x="19130" y="18567"/>
                </a:cubicBezTo>
                <a:cubicBezTo>
                  <a:pt x="21600" y="20136"/>
                  <a:pt x="21600" y="20136"/>
                  <a:pt x="21600" y="20136"/>
                </a:cubicBezTo>
                <a:cubicBezTo>
                  <a:pt x="19130" y="21600"/>
                  <a:pt x="19130" y="21600"/>
                  <a:pt x="19130" y="21600"/>
                </a:cubicBezTo>
                <a:lnTo>
                  <a:pt x="19130" y="20659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w="12700">
            <a:miter lim="400000"/>
          </a:ln>
          <a:effectLst>
            <a:outerShdw sx="100000" sy="100000" kx="0" ky="0" algn="b" rotWithShape="0" blurRad="444500" dist="381000" dir="27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76" name="TextBox 9"/>
          <p:cNvSpPr txBox="1"/>
          <p:nvPr/>
        </p:nvSpPr>
        <p:spPr>
          <a:xfrm>
            <a:off x="4204739" y="2267732"/>
            <a:ext cx="466466" cy="703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>
            <a:lvl1pPr>
              <a:defRPr sz="4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577" name="TextBox 10"/>
          <p:cNvSpPr txBox="1"/>
          <p:nvPr/>
        </p:nvSpPr>
        <p:spPr>
          <a:xfrm>
            <a:off x="4204739" y="3052262"/>
            <a:ext cx="380276" cy="703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>
            <a:lvl1pPr>
              <a:defRPr sz="4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578" name="TextBox 11"/>
          <p:cNvSpPr txBox="1"/>
          <p:nvPr/>
        </p:nvSpPr>
        <p:spPr>
          <a:xfrm>
            <a:off x="4204739" y="3862353"/>
            <a:ext cx="504604" cy="703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90" tIns="34290" rIns="34290" bIns="34290" anchor="ctr">
            <a:spAutoFit/>
          </a:bodyPr>
          <a:lstStyle>
            <a:lvl1pPr>
              <a:defRPr sz="4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579" name="TextBox 12"/>
          <p:cNvSpPr txBox="1"/>
          <p:nvPr/>
        </p:nvSpPr>
        <p:spPr>
          <a:xfrm>
            <a:off x="4788053" y="2323600"/>
            <a:ext cx="3748488" cy="640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/>
          <a:p>
            <a: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输入您的标题输入您的标题 输入您的内容 输入您的标题输入您的标题 输入您的内容</a:t>
            </a:r>
            <a:r>
              <a:t> Wuhan Jin horizon PPT design planning</a:t>
            </a:r>
          </a:p>
        </p:txBody>
      </p:sp>
      <p:sp>
        <p:nvSpPr>
          <p:cNvPr id="580" name="TextBox 13"/>
          <p:cNvSpPr txBox="1"/>
          <p:nvPr/>
        </p:nvSpPr>
        <p:spPr>
          <a:xfrm>
            <a:off x="4788053" y="3136282"/>
            <a:ext cx="3748488" cy="640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/>
          <a:p>
            <a: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输入您的标题输入您的标题 输入您的内容 输入您的标题输入您的标题 输入您的内容</a:t>
            </a:r>
            <a:r>
              <a:t> Wuhan Jin horizon PPT design planning</a:t>
            </a:r>
          </a:p>
        </p:txBody>
      </p:sp>
      <p:sp>
        <p:nvSpPr>
          <p:cNvPr id="581" name="TextBox 14"/>
          <p:cNvSpPr txBox="1"/>
          <p:nvPr/>
        </p:nvSpPr>
        <p:spPr>
          <a:xfrm>
            <a:off x="4788053" y="3978607"/>
            <a:ext cx="3748488" cy="640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/>
          <a:p>
            <a: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输入您的标题输入您的标题 输入您的内容 输入您的标题输入您的标题 输入您的内容</a:t>
            </a:r>
            <a:r>
              <a:t> Wuhan Jin horizon PPT design planning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1200">
        <p:push dir="u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0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Class="entr" nodeType="afterEffect" presetSubtype="0" presetID="15" grpId="4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"/>
                            </p:stCondLst>
                            <p:childTnLst>
                              <p:par>
                                <p:cTn id="28" presetClass="entr" nodeType="afterEffect" presetSubtype="0" presetID="15" grpId="5" fill="hold">
                                  <p:stCondLst>
                                    <p:cond delay="4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Class="entr" nodeType="after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00"/>
                            </p:stCondLst>
                            <p:childTnLst>
                              <p:par>
                                <p:cTn id="39" presetClass="entr" nodeType="afterEffect" presetSubtype="10" presetID="1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100"/>
                            </p:stCondLst>
                            <p:childTnLst>
                              <p:par>
                                <p:cTn id="44" presetClass="entr" nodeType="after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6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600"/>
                            </p:stCondLst>
                            <p:childTnLst>
                              <p:par>
                                <p:cTn id="48" presetClass="entr" nodeType="after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100"/>
                            </p:stCondLst>
                            <p:childTnLst>
                              <p:par>
                                <p:cTn id="52" presetClass="entr" nodeType="afterEffect" presetSubtype="10" presetID="1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600"/>
                            </p:stCondLst>
                            <p:childTnLst>
                              <p:par>
                                <p:cTn id="57" presetClass="entr" nodeType="after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9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100"/>
                            </p:stCondLst>
                            <p:childTnLst>
                              <p:par>
                                <p:cTn id="61" presetClass="entr" nodeType="after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3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600"/>
                            </p:stCondLst>
                            <p:childTnLst>
                              <p:par>
                                <p:cTn id="65" presetClass="entr" nodeType="afterEffect" presetSubtype="10" presetID="1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100"/>
                            </p:stCondLst>
                            <p:childTnLst>
                              <p:par>
                                <p:cTn id="70" presetClass="entr" nodeType="afterEffect" presetSubtype="8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2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0" grpId="11"/>
      <p:bldP build="whole" bldLvl="1" animBg="1" rev="0" advAuto="0" spid="570" grpId="3"/>
      <p:bldP build="whole" bldLvl="1" animBg="1" rev="0" advAuto="0" spid="581" grpId="14"/>
      <p:bldP build="whole" bldLvl="1" animBg="1" rev="0" advAuto="0" spid="579" grpId="8"/>
      <p:bldP build="whole" bldLvl="1" animBg="1" rev="0" advAuto="0" spid="568" grpId="1"/>
      <p:bldP build="whole" bldLvl="1" animBg="1" rev="0" advAuto="0" spid="573" grpId="6"/>
      <p:bldP build="whole" bldLvl="1" animBg="1" rev="0" advAuto="0" spid="574" grpId="9"/>
      <p:bldP build="whole" bldLvl="1" animBg="1" rev="0" advAuto="0" spid="578" grpId="13"/>
      <p:bldP build="whole" bldLvl="1" animBg="1" rev="0" advAuto="0" spid="571" grpId="4"/>
      <p:bldP build="whole" bldLvl="1" animBg="1" rev="0" advAuto="0" spid="572" grpId="5"/>
      <p:bldP build="whole" bldLvl="1" animBg="1" rev="0" advAuto="0" spid="577" grpId="10"/>
      <p:bldP build="whole" bldLvl="1" animBg="1" rev="0" advAuto="0" spid="576" grpId="7"/>
      <p:bldP build="whole" bldLvl="1" animBg="1" rev="0" advAuto="0" spid="575" grpId="12"/>
      <p:bldP build="whole" bldLvl="1" animBg="1" rev="0" advAuto="0" spid="56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Title 1"/>
          <p:cNvSpPr txBox="1"/>
          <p:nvPr>
            <p:ph type="title" idx="4294967295"/>
          </p:nvPr>
        </p:nvSpPr>
        <p:spPr>
          <a:xfrm>
            <a:off x="343776" y="95196"/>
            <a:ext cx="7447675" cy="844538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 defTabSz="877823">
              <a:defRPr sz="4224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84" name="Slide Number Placeholder 2"/>
          <p:cNvSpPr txBox="1"/>
          <p:nvPr>
            <p:ph type="sldNum" sz="quarter" idx="4294967295"/>
          </p:nvPr>
        </p:nvSpPr>
        <p:spPr>
          <a:xfrm>
            <a:off x="8436726" y="309939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589" name="Group 3"/>
          <p:cNvGrpSpPr/>
          <p:nvPr/>
        </p:nvGrpSpPr>
        <p:grpSpPr>
          <a:xfrm>
            <a:off x="3085662" y="1562026"/>
            <a:ext cx="2953729" cy="2961616"/>
            <a:chOff x="0" y="0"/>
            <a:chExt cx="2953728" cy="2961615"/>
          </a:xfrm>
        </p:grpSpPr>
        <p:sp>
          <p:nvSpPr>
            <p:cNvPr id="585" name="Freeform 4"/>
            <p:cNvSpPr/>
            <p:nvPr/>
          </p:nvSpPr>
          <p:spPr>
            <a:xfrm rot="2686389">
              <a:off x="1383138" y="505271"/>
              <a:ext cx="1635935" cy="488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163" fill="norm" stroke="1" extrusionOk="0">
                  <a:moveTo>
                    <a:pt x="1569" y="8014"/>
                  </a:moveTo>
                  <a:cubicBezTo>
                    <a:pt x="7662" y="-3437"/>
                    <a:pt x="15785" y="-2656"/>
                    <a:pt x="21600" y="10616"/>
                  </a:cubicBezTo>
                  <a:cubicBezTo>
                    <a:pt x="19292" y="16862"/>
                    <a:pt x="19292" y="16862"/>
                    <a:pt x="19292" y="16862"/>
                  </a:cubicBezTo>
                  <a:cubicBezTo>
                    <a:pt x="14862" y="6973"/>
                    <a:pt x="8585" y="6192"/>
                    <a:pt x="3785" y="14520"/>
                  </a:cubicBezTo>
                  <a:cubicBezTo>
                    <a:pt x="5077" y="18163"/>
                    <a:pt x="5077" y="18163"/>
                    <a:pt x="5077" y="18163"/>
                  </a:cubicBezTo>
                  <a:cubicBezTo>
                    <a:pt x="0" y="17903"/>
                    <a:pt x="0" y="17903"/>
                    <a:pt x="0" y="17903"/>
                  </a:cubicBezTo>
                  <a:cubicBezTo>
                    <a:pt x="0" y="3590"/>
                    <a:pt x="0" y="3590"/>
                    <a:pt x="0" y="3590"/>
                  </a:cubicBezTo>
                  <a:cubicBezTo>
                    <a:pt x="1569" y="8014"/>
                    <a:pt x="1569" y="8014"/>
                    <a:pt x="1569" y="8014"/>
                  </a:cubicBezTo>
                  <a:close/>
                </a:path>
              </a:pathLst>
            </a:cu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86" name="Freeform 5"/>
            <p:cNvSpPr/>
            <p:nvPr/>
          </p:nvSpPr>
          <p:spPr>
            <a:xfrm rot="2686389">
              <a:off x="1989790" y="1412863"/>
              <a:ext cx="467354" cy="1597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20" h="21600" fill="norm" stroke="1" extrusionOk="0">
                  <a:moveTo>
                    <a:pt x="0" y="5305"/>
                  </a:moveTo>
                  <a:cubicBezTo>
                    <a:pt x="3780" y="3979"/>
                    <a:pt x="3780" y="3979"/>
                    <a:pt x="3780" y="3979"/>
                  </a:cubicBezTo>
                  <a:cubicBezTo>
                    <a:pt x="11610" y="8811"/>
                    <a:pt x="10530" y="14874"/>
                    <a:pt x="810" y="19326"/>
                  </a:cubicBezTo>
                  <a:cubicBezTo>
                    <a:pt x="7560" y="21600"/>
                    <a:pt x="7560" y="21600"/>
                    <a:pt x="7560" y="21600"/>
                  </a:cubicBezTo>
                  <a:cubicBezTo>
                    <a:pt x="20520" y="15821"/>
                    <a:pt x="21600" y="7768"/>
                    <a:pt x="10530" y="1611"/>
                  </a:cubicBezTo>
                  <a:cubicBezTo>
                    <a:pt x="15120" y="0"/>
                    <a:pt x="15120" y="0"/>
                    <a:pt x="151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305"/>
                    <a:pt x="0" y="5305"/>
                    <a:pt x="0" y="5305"/>
                  </a:cubicBezTo>
                  <a:close/>
                </a:path>
              </a:pathLst>
            </a:cu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87" name="Freeform 6"/>
            <p:cNvSpPr/>
            <p:nvPr/>
          </p:nvSpPr>
          <p:spPr>
            <a:xfrm rot="2686389">
              <a:off x="-32845" y="1995612"/>
              <a:ext cx="1597617" cy="471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198" fill="norm" stroke="1" extrusionOk="0">
                  <a:moveTo>
                    <a:pt x="21600" y="15120"/>
                  </a:moveTo>
                  <a:cubicBezTo>
                    <a:pt x="19902" y="10260"/>
                    <a:pt x="19902" y="10260"/>
                    <a:pt x="19902" y="10260"/>
                  </a:cubicBezTo>
                  <a:cubicBezTo>
                    <a:pt x="13866" y="21600"/>
                    <a:pt x="5848" y="20790"/>
                    <a:pt x="0" y="7830"/>
                  </a:cubicBezTo>
                  <a:cubicBezTo>
                    <a:pt x="2264" y="1080"/>
                    <a:pt x="2264" y="1080"/>
                    <a:pt x="2264" y="1080"/>
                  </a:cubicBezTo>
                  <a:cubicBezTo>
                    <a:pt x="6791" y="10800"/>
                    <a:pt x="12828" y="11610"/>
                    <a:pt x="17638" y="3510"/>
                  </a:cubicBezTo>
                  <a:cubicBezTo>
                    <a:pt x="16412" y="0"/>
                    <a:pt x="16412" y="0"/>
                    <a:pt x="16412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5120"/>
                    <a:pt x="21600" y="15120"/>
                    <a:pt x="21600" y="15120"/>
                  </a:cubicBezTo>
                  <a:close/>
                </a:path>
              </a:pathLst>
            </a:cu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88" name="Freeform 7"/>
            <p:cNvSpPr/>
            <p:nvPr/>
          </p:nvSpPr>
          <p:spPr>
            <a:xfrm rot="2686389">
              <a:off x="500803" y="-35046"/>
              <a:ext cx="476141" cy="1618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72" h="21600" fill="norm" stroke="1" extrusionOk="0">
                  <a:moveTo>
                    <a:pt x="3505" y="21600"/>
                  </a:moveTo>
                  <a:cubicBezTo>
                    <a:pt x="8039" y="19917"/>
                    <a:pt x="8039" y="19917"/>
                    <a:pt x="8039" y="19917"/>
                  </a:cubicBezTo>
                  <a:cubicBezTo>
                    <a:pt x="-3428" y="13839"/>
                    <a:pt x="-2628" y="5797"/>
                    <a:pt x="10439" y="0"/>
                  </a:cubicBezTo>
                  <a:cubicBezTo>
                    <a:pt x="17105" y="2244"/>
                    <a:pt x="17105" y="2244"/>
                    <a:pt x="17105" y="2244"/>
                  </a:cubicBezTo>
                  <a:cubicBezTo>
                    <a:pt x="7239" y="6732"/>
                    <a:pt x="6439" y="12904"/>
                    <a:pt x="14705" y="17673"/>
                  </a:cubicBezTo>
                  <a:cubicBezTo>
                    <a:pt x="18172" y="16364"/>
                    <a:pt x="18172" y="16364"/>
                    <a:pt x="18172" y="16364"/>
                  </a:cubicBezTo>
                  <a:cubicBezTo>
                    <a:pt x="18172" y="21600"/>
                    <a:pt x="18172" y="21600"/>
                    <a:pt x="18172" y="21600"/>
                  </a:cubicBezTo>
                  <a:lnTo>
                    <a:pt x="3505" y="21600"/>
                  </a:lnTo>
                  <a:close/>
                </a:path>
              </a:pathLst>
            </a:cu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590" name="Freeform 33"/>
          <p:cNvSpPr/>
          <p:nvPr/>
        </p:nvSpPr>
        <p:spPr>
          <a:xfrm>
            <a:off x="4186099" y="2323869"/>
            <a:ext cx="754621" cy="853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538" y="1718"/>
                </a:moveTo>
                <a:cubicBezTo>
                  <a:pt x="5538" y="1964"/>
                  <a:pt x="5815" y="2455"/>
                  <a:pt x="5538" y="2700"/>
                </a:cubicBezTo>
                <a:cubicBezTo>
                  <a:pt x="1385" y="1473"/>
                  <a:pt x="1385" y="1473"/>
                  <a:pt x="1385" y="1473"/>
                </a:cubicBezTo>
                <a:cubicBezTo>
                  <a:pt x="277" y="1964"/>
                  <a:pt x="277" y="1964"/>
                  <a:pt x="277" y="1964"/>
                </a:cubicBezTo>
                <a:cubicBezTo>
                  <a:pt x="0" y="2700"/>
                  <a:pt x="0" y="3927"/>
                  <a:pt x="0" y="4909"/>
                </a:cubicBezTo>
                <a:cubicBezTo>
                  <a:pt x="0" y="6382"/>
                  <a:pt x="277" y="8100"/>
                  <a:pt x="831" y="9327"/>
                </a:cubicBezTo>
                <a:cubicBezTo>
                  <a:pt x="1662" y="10800"/>
                  <a:pt x="2769" y="11782"/>
                  <a:pt x="4708" y="12027"/>
                </a:cubicBezTo>
                <a:cubicBezTo>
                  <a:pt x="4985" y="12273"/>
                  <a:pt x="5262" y="12273"/>
                  <a:pt x="5538" y="12273"/>
                </a:cubicBezTo>
                <a:cubicBezTo>
                  <a:pt x="5538" y="12027"/>
                  <a:pt x="5538" y="12027"/>
                  <a:pt x="5538" y="12027"/>
                </a:cubicBezTo>
                <a:cubicBezTo>
                  <a:pt x="6092" y="12518"/>
                  <a:pt x="7200" y="12764"/>
                  <a:pt x="8585" y="12764"/>
                </a:cubicBezTo>
                <a:cubicBezTo>
                  <a:pt x="8585" y="15709"/>
                  <a:pt x="8585" y="15709"/>
                  <a:pt x="8585" y="15709"/>
                </a:cubicBezTo>
                <a:cubicBezTo>
                  <a:pt x="7477" y="15709"/>
                  <a:pt x="7477" y="15709"/>
                  <a:pt x="7477" y="15709"/>
                </a:cubicBezTo>
                <a:cubicBezTo>
                  <a:pt x="7477" y="16691"/>
                  <a:pt x="7477" y="16691"/>
                  <a:pt x="7477" y="16691"/>
                </a:cubicBezTo>
                <a:cubicBezTo>
                  <a:pt x="4154" y="16691"/>
                  <a:pt x="4154" y="16691"/>
                  <a:pt x="4154" y="16691"/>
                </a:cubicBezTo>
                <a:cubicBezTo>
                  <a:pt x="4154" y="21600"/>
                  <a:pt x="4154" y="21600"/>
                  <a:pt x="4154" y="21600"/>
                </a:cubicBezTo>
                <a:cubicBezTo>
                  <a:pt x="17723" y="21600"/>
                  <a:pt x="17723" y="21600"/>
                  <a:pt x="17723" y="21600"/>
                </a:cubicBezTo>
                <a:cubicBezTo>
                  <a:pt x="17723" y="16691"/>
                  <a:pt x="17723" y="16691"/>
                  <a:pt x="17723" y="16691"/>
                </a:cubicBezTo>
                <a:cubicBezTo>
                  <a:pt x="14400" y="16691"/>
                  <a:pt x="14400" y="16691"/>
                  <a:pt x="14400" y="16691"/>
                </a:cubicBezTo>
                <a:cubicBezTo>
                  <a:pt x="14400" y="15709"/>
                  <a:pt x="14400" y="15709"/>
                  <a:pt x="14400" y="15709"/>
                </a:cubicBezTo>
                <a:cubicBezTo>
                  <a:pt x="13015" y="15709"/>
                  <a:pt x="13015" y="15709"/>
                  <a:pt x="13015" y="15709"/>
                </a:cubicBezTo>
                <a:cubicBezTo>
                  <a:pt x="13015" y="12764"/>
                  <a:pt x="13015" y="12764"/>
                  <a:pt x="13015" y="12764"/>
                </a:cubicBezTo>
                <a:cubicBezTo>
                  <a:pt x="14400" y="12764"/>
                  <a:pt x="15508" y="12518"/>
                  <a:pt x="16062" y="12027"/>
                </a:cubicBezTo>
                <a:cubicBezTo>
                  <a:pt x="16062" y="12273"/>
                  <a:pt x="16062" y="12273"/>
                  <a:pt x="16062" y="12273"/>
                </a:cubicBezTo>
                <a:cubicBezTo>
                  <a:pt x="16338" y="12273"/>
                  <a:pt x="16615" y="12273"/>
                  <a:pt x="16892" y="12027"/>
                </a:cubicBezTo>
                <a:cubicBezTo>
                  <a:pt x="18831" y="11782"/>
                  <a:pt x="19938" y="10800"/>
                  <a:pt x="20769" y="9327"/>
                </a:cubicBezTo>
                <a:cubicBezTo>
                  <a:pt x="21323" y="8100"/>
                  <a:pt x="21600" y="6382"/>
                  <a:pt x="21600" y="4909"/>
                </a:cubicBezTo>
                <a:cubicBezTo>
                  <a:pt x="21600" y="3927"/>
                  <a:pt x="21600" y="2700"/>
                  <a:pt x="21323" y="1964"/>
                </a:cubicBezTo>
                <a:cubicBezTo>
                  <a:pt x="20215" y="1473"/>
                  <a:pt x="20215" y="1473"/>
                  <a:pt x="20215" y="1473"/>
                </a:cubicBezTo>
                <a:cubicBezTo>
                  <a:pt x="16062" y="2700"/>
                  <a:pt x="16062" y="2700"/>
                  <a:pt x="16062" y="2700"/>
                </a:cubicBezTo>
                <a:cubicBezTo>
                  <a:pt x="15785" y="2455"/>
                  <a:pt x="16062" y="1964"/>
                  <a:pt x="16062" y="1718"/>
                </a:cubicBezTo>
                <a:cubicBezTo>
                  <a:pt x="16615" y="1718"/>
                  <a:pt x="16615" y="1718"/>
                  <a:pt x="16615" y="1718"/>
                </a:cubicBezTo>
                <a:cubicBezTo>
                  <a:pt x="16615" y="0"/>
                  <a:pt x="16615" y="0"/>
                  <a:pt x="16615" y="0"/>
                </a:cubicBezTo>
                <a:cubicBezTo>
                  <a:pt x="4708" y="0"/>
                  <a:pt x="4708" y="0"/>
                  <a:pt x="4708" y="0"/>
                </a:cubicBezTo>
                <a:cubicBezTo>
                  <a:pt x="4708" y="1718"/>
                  <a:pt x="4708" y="1718"/>
                  <a:pt x="4708" y="1718"/>
                </a:cubicBezTo>
                <a:cubicBezTo>
                  <a:pt x="5538" y="1718"/>
                  <a:pt x="5538" y="1718"/>
                  <a:pt x="5538" y="1718"/>
                </a:cubicBezTo>
                <a:close/>
                <a:moveTo>
                  <a:pt x="17446" y="10309"/>
                </a:moveTo>
                <a:cubicBezTo>
                  <a:pt x="17723" y="8836"/>
                  <a:pt x="16615" y="6873"/>
                  <a:pt x="16338" y="4909"/>
                </a:cubicBezTo>
                <a:cubicBezTo>
                  <a:pt x="16892" y="5400"/>
                  <a:pt x="16892" y="5400"/>
                  <a:pt x="16892" y="5400"/>
                </a:cubicBezTo>
                <a:cubicBezTo>
                  <a:pt x="18277" y="4418"/>
                  <a:pt x="18277" y="4418"/>
                  <a:pt x="18277" y="4418"/>
                </a:cubicBezTo>
                <a:cubicBezTo>
                  <a:pt x="17723" y="3927"/>
                  <a:pt x="17723" y="3927"/>
                  <a:pt x="17723" y="3927"/>
                </a:cubicBezTo>
                <a:cubicBezTo>
                  <a:pt x="19662" y="3191"/>
                  <a:pt x="19662" y="3191"/>
                  <a:pt x="19662" y="3191"/>
                </a:cubicBezTo>
                <a:cubicBezTo>
                  <a:pt x="19938" y="3682"/>
                  <a:pt x="19938" y="4418"/>
                  <a:pt x="19938" y="4909"/>
                </a:cubicBezTo>
                <a:cubicBezTo>
                  <a:pt x="19662" y="6382"/>
                  <a:pt x="19662" y="7609"/>
                  <a:pt x="19108" y="8836"/>
                </a:cubicBezTo>
                <a:cubicBezTo>
                  <a:pt x="18554" y="9573"/>
                  <a:pt x="18000" y="10064"/>
                  <a:pt x="17446" y="10309"/>
                </a:cubicBezTo>
                <a:close/>
                <a:moveTo>
                  <a:pt x="5262" y="4909"/>
                </a:moveTo>
                <a:cubicBezTo>
                  <a:pt x="4708" y="6873"/>
                  <a:pt x="3877" y="8836"/>
                  <a:pt x="4154" y="10309"/>
                </a:cubicBezTo>
                <a:cubicBezTo>
                  <a:pt x="3600" y="10064"/>
                  <a:pt x="3046" y="9573"/>
                  <a:pt x="2492" y="8836"/>
                </a:cubicBezTo>
                <a:cubicBezTo>
                  <a:pt x="1938" y="7609"/>
                  <a:pt x="1662" y="6382"/>
                  <a:pt x="1662" y="4909"/>
                </a:cubicBezTo>
                <a:cubicBezTo>
                  <a:pt x="1662" y="4418"/>
                  <a:pt x="1662" y="3682"/>
                  <a:pt x="1938" y="3191"/>
                </a:cubicBezTo>
                <a:cubicBezTo>
                  <a:pt x="3877" y="3927"/>
                  <a:pt x="3877" y="3927"/>
                  <a:pt x="3877" y="3927"/>
                </a:cubicBezTo>
                <a:cubicBezTo>
                  <a:pt x="3323" y="4418"/>
                  <a:pt x="3323" y="4418"/>
                  <a:pt x="3323" y="4418"/>
                </a:cubicBezTo>
                <a:cubicBezTo>
                  <a:pt x="4708" y="5400"/>
                  <a:pt x="4708" y="5400"/>
                  <a:pt x="4708" y="5400"/>
                </a:cubicBezTo>
                <a:cubicBezTo>
                  <a:pt x="5262" y="4909"/>
                  <a:pt x="5262" y="4909"/>
                  <a:pt x="5262" y="4909"/>
                </a:cubicBezTo>
                <a:close/>
                <a:moveTo>
                  <a:pt x="8862" y="2455"/>
                </a:moveTo>
                <a:cubicBezTo>
                  <a:pt x="8862" y="11045"/>
                  <a:pt x="8862" y="11045"/>
                  <a:pt x="8862" y="11045"/>
                </a:cubicBezTo>
                <a:cubicBezTo>
                  <a:pt x="8862" y="11045"/>
                  <a:pt x="7477" y="11045"/>
                  <a:pt x="6923" y="10064"/>
                </a:cubicBezTo>
                <a:cubicBezTo>
                  <a:pt x="6646" y="9082"/>
                  <a:pt x="7754" y="3927"/>
                  <a:pt x="7754" y="3436"/>
                </a:cubicBezTo>
                <a:cubicBezTo>
                  <a:pt x="7754" y="3191"/>
                  <a:pt x="7754" y="2455"/>
                  <a:pt x="7754" y="2455"/>
                </a:cubicBezTo>
                <a:lnTo>
                  <a:pt x="8862" y="2455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91" name="TextBox 34"/>
          <p:cNvSpPr txBox="1"/>
          <p:nvPr/>
        </p:nvSpPr>
        <p:spPr>
          <a:xfrm>
            <a:off x="3866663" y="3277184"/>
            <a:ext cx="1393494" cy="387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1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SUCCESS</a:t>
            </a:r>
          </a:p>
        </p:txBody>
      </p:sp>
      <p:grpSp>
        <p:nvGrpSpPr>
          <p:cNvPr id="598" name="Group 12"/>
          <p:cNvGrpSpPr/>
          <p:nvPr/>
        </p:nvGrpSpPr>
        <p:grpSpPr>
          <a:xfrm>
            <a:off x="5243733" y="3395614"/>
            <a:ext cx="2547719" cy="819377"/>
            <a:chOff x="0" y="0"/>
            <a:chExt cx="2547718" cy="819375"/>
          </a:xfrm>
        </p:grpSpPr>
        <p:grpSp>
          <p:nvGrpSpPr>
            <p:cNvPr id="596" name="Group 17"/>
            <p:cNvGrpSpPr/>
            <p:nvPr/>
          </p:nvGrpSpPr>
          <p:grpSpPr>
            <a:xfrm>
              <a:off x="0" y="0"/>
              <a:ext cx="2547719" cy="819376"/>
              <a:chOff x="0" y="0"/>
              <a:chExt cx="2547718" cy="819375"/>
            </a:xfrm>
          </p:grpSpPr>
          <p:grpSp>
            <p:nvGrpSpPr>
              <p:cNvPr id="594" name="Group 18"/>
              <p:cNvGrpSpPr/>
              <p:nvPr/>
            </p:nvGrpSpPr>
            <p:grpSpPr>
              <a:xfrm>
                <a:off x="0" y="446040"/>
                <a:ext cx="2089053" cy="373336"/>
                <a:chOff x="0" y="0"/>
                <a:chExt cx="2089052" cy="373335"/>
              </a:xfrm>
            </p:grpSpPr>
            <p:sp>
              <p:nvSpPr>
                <p:cNvPr id="592" name="Straight Connector 20"/>
                <p:cNvSpPr/>
                <p:nvPr/>
              </p:nvSpPr>
              <p:spPr>
                <a:xfrm>
                  <a:off x="0" y="373335"/>
                  <a:ext cx="1677574" cy="1"/>
                </a:xfrm>
                <a:prstGeom prst="line">
                  <a:avLst/>
                </a:prstGeom>
                <a:solidFill>
                  <a:schemeClr val="accent3"/>
                </a:solidFill>
                <a:ln w="25400" cap="flat">
                  <a:solidFill>
                    <a:schemeClr val="accent3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93" name="Straight Connector 21"/>
                <p:cNvSpPr/>
                <p:nvPr/>
              </p:nvSpPr>
              <p:spPr>
                <a:xfrm flipV="1">
                  <a:off x="1667022" y="0"/>
                  <a:ext cx="422031" cy="373336"/>
                </a:xfrm>
                <a:prstGeom prst="line">
                  <a:avLst/>
                </a:prstGeom>
                <a:solidFill>
                  <a:schemeClr val="accent3"/>
                </a:solidFill>
                <a:ln w="25400" cap="flat">
                  <a:solidFill>
                    <a:schemeClr val="accent3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595" name="Oval 19"/>
              <p:cNvSpPr/>
              <p:nvPr/>
            </p:nvSpPr>
            <p:spPr>
              <a:xfrm>
                <a:off x="1980940" y="0"/>
                <a:ext cx="566779" cy="566779"/>
              </a:xfrm>
              <a:prstGeom prst="ellipse">
                <a:avLst/>
              </a:prstGeom>
              <a:blipFill rotWithShape="1">
                <a:blip r:embed="rId7"/>
                <a:srcRect l="0" t="0" r="0" b="0"/>
                <a:stretch>
                  <a:fillRect/>
                </a:stretch>
              </a:blipFill>
              <a:ln w="76200" cap="flat">
                <a:solidFill>
                  <a:schemeClr val="accent1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597" name="Freeform 35"/>
            <p:cNvSpPr/>
            <p:nvPr/>
          </p:nvSpPr>
          <p:spPr>
            <a:xfrm>
              <a:off x="2137044" y="164042"/>
              <a:ext cx="261915" cy="240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69" y="0"/>
                  </a:moveTo>
                  <a:cubicBezTo>
                    <a:pt x="254" y="1938"/>
                    <a:pt x="8386" y="7754"/>
                    <a:pt x="8640" y="8031"/>
                  </a:cubicBezTo>
                  <a:cubicBezTo>
                    <a:pt x="2033" y="8031"/>
                    <a:pt x="2033" y="8031"/>
                    <a:pt x="2033" y="8031"/>
                  </a:cubicBezTo>
                  <a:cubicBezTo>
                    <a:pt x="1525" y="8031"/>
                    <a:pt x="1525" y="8031"/>
                    <a:pt x="1525" y="8031"/>
                  </a:cubicBezTo>
                  <a:cubicBezTo>
                    <a:pt x="762" y="8031"/>
                    <a:pt x="0" y="8862"/>
                    <a:pt x="0" y="9692"/>
                  </a:cubicBezTo>
                  <a:cubicBezTo>
                    <a:pt x="0" y="9692"/>
                    <a:pt x="0" y="9692"/>
                    <a:pt x="0" y="9692"/>
                  </a:cubicBezTo>
                  <a:cubicBezTo>
                    <a:pt x="0" y="10523"/>
                    <a:pt x="254" y="11354"/>
                    <a:pt x="1016" y="11631"/>
                  </a:cubicBezTo>
                  <a:cubicBezTo>
                    <a:pt x="508" y="11908"/>
                    <a:pt x="0" y="12462"/>
                    <a:pt x="0" y="13015"/>
                  </a:cubicBezTo>
                  <a:cubicBezTo>
                    <a:pt x="0" y="13015"/>
                    <a:pt x="0" y="13015"/>
                    <a:pt x="0" y="13015"/>
                  </a:cubicBezTo>
                  <a:cubicBezTo>
                    <a:pt x="0" y="14123"/>
                    <a:pt x="508" y="14677"/>
                    <a:pt x="1271" y="14954"/>
                  </a:cubicBezTo>
                  <a:cubicBezTo>
                    <a:pt x="1016" y="15231"/>
                    <a:pt x="1016" y="15785"/>
                    <a:pt x="1016" y="16062"/>
                  </a:cubicBezTo>
                  <a:cubicBezTo>
                    <a:pt x="1016" y="16062"/>
                    <a:pt x="1016" y="16062"/>
                    <a:pt x="1016" y="16062"/>
                  </a:cubicBezTo>
                  <a:cubicBezTo>
                    <a:pt x="1016" y="17169"/>
                    <a:pt x="1779" y="18000"/>
                    <a:pt x="2541" y="18000"/>
                  </a:cubicBezTo>
                  <a:cubicBezTo>
                    <a:pt x="2795" y="18000"/>
                    <a:pt x="2795" y="18000"/>
                    <a:pt x="2795" y="18000"/>
                  </a:cubicBezTo>
                  <a:cubicBezTo>
                    <a:pt x="2287" y="18277"/>
                    <a:pt x="2287" y="18831"/>
                    <a:pt x="2287" y="19385"/>
                  </a:cubicBezTo>
                  <a:cubicBezTo>
                    <a:pt x="2287" y="19385"/>
                    <a:pt x="2287" y="19385"/>
                    <a:pt x="2287" y="19385"/>
                  </a:cubicBezTo>
                  <a:cubicBezTo>
                    <a:pt x="2287" y="20492"/>
                    <a:pt x="3049" y="21323"/>
                    <a:pt x="3812" y="21323"/>
                  </a:cubicBezTo>
                  <a:cubicBezTo>
                    <a:pt x="7369" y="21323"/>
                    <a:pt x="7369" y="21323"/>
                    <a:pt x="7369" y="21323"/>
                  </a:cubicBezTo>
                  <a:cubicBezTo>
                    <a:pt x="11435" y="21323"/>
                    <a:pt x="11435" y="21323"/>
                    <a:pt x="11435" y="21323"/>
                  </a:cubicBezTo>
                  <a:cubicBezTo>
                    <a:pt x="11689" y="21323"/>
                    <a:pt x="11689" y="21323"/>
                    <a:pt x="11689" y="21323"/>
                  </a:cubicBezTo>
                  <a:cubicBezTo>
                    <a:pt x="12960" y="19662"/>
                    <a:pt x="12960" y="19662"/>
                    <a:pt x="12960" y="19662"/>
                  </a:cubicBezTo>
                  <a:cubicBezTo>
                    <a:pt x="16772" y="19108"/>
                    <a:pt x="16772" y="19108"/>
                    <a:pt x="16772" y="19108"/>
                  </a:cubicBezTo>
                  <a:cubicBezTo>
                    <a:pt x="16772" y="21600"/>
                    <a:pt x="16772" y="21600"/>
                    <a:pt x="16772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6923"/>
                    <a:pt x="21600" y="6923"/>
                    <a:pt x="21600" y="6923"/>
                  </a:cubicBezTo>
                  <a:cubicBezTo>
                    <a:pt x="16772" y="6923"/>
                    <a:pt x="16772" y="6923"/>
                    <a:pt x="16772" y="6923"/>
                  </a:cubicBezTo>
                  <a:cubicBezTo>
                    <a:pt x="16772" y="8862"/>
                    <a:pt x="16772" y="8862"/>
                    <a:pt x="16772" y="8862"/>
                  </a:cubicBezTo>
                  <a:cubicBezTo>
                    <a:pt x="15501" y="8862"/>
                    <a:pt x="15501" y="8862"/>
                    <a:pt x="15501" y="8862"/>
                  </a:cubicBezTo>
                  <a:cubicBezTo>
                    <a:pt x="14485" y="4431"/>
                    <a:pt x="8132" y="4708"/>
                    <a:pt x="7369" y="0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605" name="Group 15"/>
          <p:cNvGrpSpPr/>
          <p:nvPr/>
        </p:nvGrpSpPr>
        <p:grpSpPr>
          <a:xfrm>
            <a:off x="1314910" y="3395614"/>
            <a:ext cx="2547719" cy="819377"/>
            <a:chOff x="0" y="0"/>
            <a:chExt cx="2547718" cy="819375"/>
          </a:xfrm>
        </p:grpSpPr>
        <p:grpSp>
          <p:nvGrpSpPr>
            <p:cNvPr id="603" name="Group 28"/>
            <p:cNvGrpSpPr/>
            <p:nvPr/>
          </p:nvGrpSpPr>
          <p:grpSpPr>
            <a:xfrm>
              <a:off x="-1" y="0"/>
              <a:ext cx="2547719" cy="819376"/>
              <a:chOff x="0" y="0"/>
              <a:chExt cx="2547718" cy="819375"/>
            </a:xfrm>
          </p:grpSpPr>
          <p:grpSp>
            <p:nvGrpSpPr>
              <p:cNvPr id="601" name="Group 29"/>
              <p:cNvGrpSpPr/>
              <p:nvPr/>
            </p:nvGrpSpPr>
            <p:grpSpPr>
              <a:xfrm>
                <a:off x="458666" y="446040"/>
                <a:ext cx="2089053" cy="373336"/>
                <a:chOff x="0" y="0"/>
                <a:chExt cx="2089052" cy="373335"/>
              </a:xfrm>
            </p:grpSpPr>
            <p:sp>
              <p:nvSpPr>
                <p:cNvPr id="599" name="Straight Connector 31"/>
                <p:cNvSpPr/>
                <p:nvPr/>
              </p:nvSpPr>
              <p:spPr>
                <a:xfrm flipH="1" flipV="1">
                  <a:off x="411479" y="373334"/>
                  <a:ext cx="1677574" cy="1"/>
                </a:xfrm>
                <a:prstGeom prst="line">
                  <a:avLst/>
                </a:prstGeom>
                <a:noFill/>
                <a:ln w="25400" cap="flat">
                  <a:solidFill>
                    <a:schemeClr val="accent3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00" name="Straight Connector 32"/>
                <p:cNvSpPr/>
                <p:nvPr/>
              </p:nvSpPr>
              <p:spPr>
                <a:xfrm flipH="1" flipV="1">
                  <a:off x="0" y="0"/>
                  <a:ext cx="422031" cy="373336"/>
                </a:xfrm>
                <a:prstGeom prst="line">
                  <a:avLst/>
                </a:prstGeom>
                <a:noFill/>
                <a:ln w="25400" cap="flat">
                  <a:solidFill>
                    <a:schemeClr val="accent3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602" name="Oval 30"/>
              <p:cNvSpPr/>
              <p:nvPr/>
            </p:nvSpPr>
            <p:spPr>
              <a:xfrm flipH="1">
                <a:off x="0" y="0"/>
                <a:ext cx="566779" cy="566779"/>
              </a:xfrm>
              <a:prstGeom prst="ellipse">
                <a:avLst/>
              </a:prstGeom>
              <a:blipFill rotWithShape="1">
                <a:blip r:embed="rId8"/>
                <a:srcRect l="0" t="0" r="0" b="0"/>
                <a:stretch>
                  <a:fillRect/>
                </a:stretch>
              </a:blipFill>
              <a:ln w="76200" cap="flat">
                <a:solidFill>
                  <a:schemeClr val="accent1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604" name="Freeform 36"/>
            <p:cNvSpPr/>
            <p:nvPr/>
          </p:nvSpPr>
          <p:spPr>
            <a:xfrm>
              <a:off x="156725" y="164042"/>
              <a:ext cx="253327" cy="247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3" y="1620"/>
                  </a:moveTo>
                  <a:cubicBezTo>
                    <a:pt x="20020" y="4050"/>
                    <a:pt x="19493" y="5670"/>
                    <a:pt x="17649" y="7290"/>
                  </a:cubicBezTo>
                  <a:cubicBezTo>
                    <a:pt x="17122" y="8100"/>
                    <a:pt x="17122" y="8100"/>
                    <a:pt x="17122" y="8100"/>
                  </a:cubicBezTo>
                  <a:cubicBezTo>
                    <a:pt x="19756" y="19170"/>
                    <a:pt x="19756" y="19170"/>
                    <a:pt x="19756" y="19170"/>
                  </a:cubicBezTo>
                  <a:cubicBezTo>
                    <a:pt x="17385" y="21600"/>
                    <a:pt x="17385" y="21600"/>
                    <a:pt x="17385" y="21600"/>
                  </a:cubicBezTo>
                  <a:cubicBezTo>
                    <a:pt x="11590" y="13500"/>
                    <a:pt x="11590" y="13500"/>
                    <a:pt x="11590" y="13500"/>
                  </a:cubicBezTo>
                  <a:cubicBezTo>
                    <a:pt x="9483" y="15390"/>
                    <a:pt x="9483" y="15390"/>
                    <a:pt x="9483" y="15390"/>
                  </a:cubicBezTo>
                  <a:cubicBezTo>
                    <a:pt x="10273" y="18900"/>
                    <a:pt x="10273" y="18900"/>
                    <a:pt x="10273" y="18900"/>
                  </a:cubicBezTo>
                  <a:cubicBezTo>
                    <a:pt x="8956" y="20250"/>
                    <a:pt x="8956" y="20250"/>
                    <a:pt x="8956" y="20250"/>
                  </a:cubicBezTo>
                  <a:cubicBezTo>
                    <a:pt x="6849" y="16470"/>
                    <a:pt x="6849" y="16470"/>
                    <a:pt x="6849" y="16470"/>
                  </a:cubicBezTo>
                  <a:cubicBezTo>
                    <a:pt x="5532" y="18090"/>
                    <a:pt x="5532" y="18090"/>
                    <a:pt x="5532" y="18090"/>
                  </a:cubicBezTo>
                  <a:cubicBezTo>
                    <a:pt x="4215" y="16740"/>
                    <a:pt x="4215" y="16740"/>
                    <a:pt x="4215" y="16740"/>
                  </a:cubicBezTo>
                  <a:cubicBezTo>
                    <a:pt x="5532" y="15390"/>
                    <a:pt x="5532" y="15390"/>
                    <a:pt x="5532" y="15390"/>
                  </a:cubicBezTo>
                  <a:cubicBezTo>
                    <a:pt x="1844" y="13500"/>
                    <a:pt x="1844" y="13500"/>
                    <a:pt x="1844" y="13500"/>
                  </a:cubicBezTo>
                  <a:cubicBezTo>
                    <a:pt x="3161" y="11880"/>
                    <a:pt x="3161" y="11880"/>
                    <a:pt x="3161" y="11880"/>
                  </a:cubicBezTo>
                  <a:cubicBezTo>
                    <a:pt x="6585" y="12690"/>
                    <a:pt x="6585" y="12690"/>
                    <a:pt x="6585" y="12690"/>
                  </a:cubicBezTo>
                  <a:cubicBezTo>
                    <a:pt x="8429" y="10530"/>
                    <a:pt x="8429" y="10530"/>
                    <a:pt x="8429" y="10530"/>
                  </a:cubicBezTo>
                  <a:cubicBezTo>
                    <a:pt x="0" y="4860"/>
                    <a:pt x="0" y="4860"/>
                    <a:pt x="0" y="4860"/>
                  </a:cubicBezTo>
                  <a:cubicBezTo>
                    <a:pt x="2371" y="2160"/>
                    <a:pt x="2371" y="2160"/>
                    <a:pt x="2371" y="2160"/>
                  </a:cubicBezTo>
                  <a:cubicBezTo>
                    <a:pt x="13434" y="4320"/>
                    <a:pt x="13434" y="4320"/>
                    <a:pt x="13434" y="4320"/>
                  </a:cubicBezTo>
                  <a:cubicBezTo>
                    <a:pt x="13961" y="3510"/>
                    <a:pt x="13961" y="3510"/>
                    <a:pt x="13961" y="3510"/>
                  </a:cubicBezTo>
                  <a:cubicBezTo>
                    <a:pt x="15805" y="1350"/>
                    <a:pt x="17649" y="1080"/>
                    <a:pt x="19493" y="1620"/>
                  </a:cubicBezTo>
                  <a:close/>
                  <a:moveTo>
                    <a:pt x="21600" y="13500"/>
                  </a:moveTo>
                  <a:cubicBezTo>
                    <a:pt x="19493" y="11340"/>
                    <a:pt x="19493" y="11340"/>
                    <a:pt x="19493" y="11340"/>
                  </a:cubicBezTo>
                  <a:cubicBezTo>
                    <a:pt x="18966" y="11880"/>
                    <a:pt x="18966" y="11880"/>
                    <a:pt x="18966" y="11880"/>
                  </a:cubicBezTo>
                  <a:cubicBezTo>
                    <a:pt x="20020" y="15390"/>
                    <a:pt x="20020" y="15390"/>
                    <a:pt x="20020" y="15390"/>
                  </a:cubicBezTo>
                  <a:cubicBezTo>
                    <a:pt x="21600" y="13500"/>
                    <a:pt x="21600" y="13500"/>
                    <a:pt x="21600" y="13500"/>
                  </a:cubicBezTo>
                  <a:close/>
                  <a:moveTo>
                    <a:pt x="7639" y="0"/>
                  </a:moveTo>
                  <a:cubicBezTo>
                    <a:pt x="6059" y="1890"/>
                    <a:pt x="6059" y="1890"/>
                    <a:pt x="6059" y="1890"/>
                  </a:cubicBezTo>
                  <a:cubicBezTo>
                    <a:pt x="9483" y="2700"/>
                    <a:pt x="9483" y="2700"/>
                    <a:pt x="9483" y="2700"/>
                  </a:cubicBezTo>
                  <a:cubicBezTo>
                    <a:pt x="9746" y="2160"/>
                    <a:pt x="9746" y="2160"/>
                    <a:pt x="9746" y="2160"/>
                  </a:cubicBezTo>
                  <a:lnTo>
                    <a:pt x="7639" y="0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612" name="Group 10"/>
          <p:cNvGrpSpPr/>
          <p:nvPr/>
        </p:nvGrpSpPr>
        <p:grpSpPr>
          <a:xfrm>
            <a:off x="5649062" y="1373537"/>
            <a:ext cx="2142389" cy="819377"/>
            <a:chOff x="0" y="0"/>
            <a:chExt cx="2142387" cy="819375"/>
          </a:xfrm>
        </p:grpSpPr>
        <p:grpSp>
          <p:nvGrpSpPr>
            <p:cNvPr id="610" name="Group 16"/>
            <p:cNvGrpSpPr/>
            <p:nvPr/>
          </p:nvGrpSpPr>
          <p:grpSpPr>
            <a:xfrm>
              <a:off x="-1" y="0"/>
              <a:ext cx="2142389" cy="819376"/>
              <a:chOff x="0" y="0"/>
              <a:chExt cx="2142387" cy="819375"/>
            </a:xfrm>
          </p:grpSpPr>
          <p:grpSp>
            <p:nvGrpSpPr>
              <p:cNvPr id="608" name="Group 13"/>
              <p:cNvGrpSpPr/>
              <p:nvPr/>
            </p:nvGrpSpPr>
            <p:grpSpPr>
              <a:xfrm>
                <a:off x="-1" y="446040"/>
                <a:ext cx="1683723" cy="373336"/>
                <a:chOff x="0" y="0"/>
                <a:chExt cx="1683721" cy="373335"/>
              </a:xfrm>
            </p:grpSpPr>
            <p:sp>
              <p:nvSpPr>
                <p:cNvPr id="606" name="Straight Connector 9"/>
                <p:cNvSpPr/>
                <p:nvPr/>
              </p:nvSpPr>
              <p:spPr>
                <a:xfrm>
                  <a:off x="-1" y="373335"/>
                  <a:ext cx="1272243" cy="1"/>
                </a:xfrm>
                <a:prstGeom prst="line">
                  <a:avLst/>
                </a:prstGeom>
                <a:noFill/>
                <a:ln w="25400" cap="flat">
                  <a:solidFill>
                    <a:schemeClr val="accent3">
                      <a:lumOff val="2549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07" name="Straight Connector 11"/>
                <p:cNvSpPr/>
                <p:nvPr/>
              </p:nvSpPr>
              <p:spPr>
                <a:xfrm flipV="1">
                  <a:off x="1261691" y="0"/>
                  <a:ext cx="422031" cy="373336"/>
                </a:xfrm>
                <a:prstGeom prst="line">
                  <a:avLst/>
                </a:prstGeom>
                <a:noFill/>
                <a:ln w="25400" cap="flat">
                  <a:solidFill>
                    <a:schemeClr val="accent3">
                      <a:lumOff val="2549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609" name="Oval 14"/>
              <p:cNvSpPr/>
              <p:nvPr/>
            </p:nvSpPr>
            <p:spPr>
              <a:xfrm>
                <a:off x="1575609" y="0"/>
                <a:ext cx="566779" cy="566779"/>
              </a:xfrm>
              <a:prstGeom prst="ellipse">
                <a:avLst/>
              </a:prstGeom>
              <a:blipFill rotWithShape="1">
                <a:blip r:embed="rId9"/>
                <a:srcRect l="0" t="0" r="0" b="0"/>
                <a:stretch>
                  <a:fillRect/>
                </a:stretch>
              </a:blipFill>
              <a:ln w="76200" cap="flat">
                <a:solidFill>
                  <a:schemeClr val="accent1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611" name="Freeform 37"/>
            <p:cNvSpPr/>
            <p:nvPr/>
          </p:nvSpPr>
          <p:spPr>
            <a:xfrm>
              <a:off x="1740206" y="139550"/>
              <a:ext cx="237584" cy="28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2" y="20439"/>
                  </a:moveTo>
                  <a:cubicBezTo>
                    <a:pt x="561" y="20206"/>
                    <a:pt x="281" y="19974"/>
                    <a:pt x="0" y="19742"/>
                  </a:cubicBezTo>
                  <a:cubicBezTo>
                    <a:pt x="0" y="16723"/>
                    <a:pt x="0" y="13471"/>
                    <a:pt x="0" y="10452"/>
                  </a:cubicBezTo>
                  <a:cubicBezTo>
                    <a:pt x="3366" y="9290"/>
                    <a:pt x="5891" y="7432"/>
                    <a:pt x="8416" y="4645"/>
                  </a:cubicBezTo>
                  <a:cubicBezTo>
                    <a:pt x="10660" y="6039"/>
                    <a:pt x="10660" y="6039"/>
                    <a:pt x="10660" y="6039"/>
                  </a:cubicBezTo>
                  <a:cubicBezTo>
                    <a:pt x="10660" y="6039"/>
                    <a:pt x="10660" y="6039"/>
                    <a:pt x="10660" y="6039"/>
                  </a:cubicBezTo>
                  <a:cubicBezTo>
                    <a:pt x="10660" y="6271"/>
                    <a:pt x="10660" y="6271"/>
                    <a:pt x="10660" y="6271"/>
                  </a:cubicBezTo>
                  <a:cubicBezTo>
                    <a:pt x="10940" y="6271"/>
                    <a:pt x="10940" y="6271"/>
                    <a:pt x="10940" y="6271"/>
                  </a:cubicBezTo>
                  <a:cubicBezTo>
                    <a:pt x="10940" y="6271"/>
                    <a:pt x="10940" y="6271"/>
                    <a:pt x="10940" y="6271"/>
                  </a:cubicBezTo>
                  <a:cubicBezTo>
                    <a:pt x="10940" y="6271"/>
                    <a:pt x="10940" y="6271"/>
                    <a:pt x="10940" y="6271"/>
                  </a:cubicBezTo>
                  <a:cubicBezTo>
                    <a:pt x="10940" y="6271"/>
                    <a:pt x="10940" y="6271"/>
                    <a:pt x="10940" y="6271"/>
                  </a:cubicBezTo>
                  <a:cubicBezTo>
                    <a:pt x="11221" y="6271"/>
                    <a:pt x="11221" y="6271"/>
                    <a:pt x="11221" y="6271"/>
                  </a:cubicBezTo>
                  <a:cubicBezTo>
                    <a:pt x="11221" y="6271"/>
                    <a:pt x="11221" y="6271"/>
                    <a:pt x="11221" y="6271"/>
                  </a:cubicBezTo>
                  <a:cubicBezTo>
                    <a:pt x="11221" y="6503"/>
                    <a:pt x="11221" y="6503"/>
                    <a:pt x="11221" y="6503"/>
                  </a:cubicBezTo>
                  <a:cubicBezTo>
                    <a:pt x="11221" y="6503"/>
                    <a:pt x="11221" y="6503"/>
                    <a:pt x="11221" y="6503"/>
                  </a:cubicBezTo>
                  <a:cubicBezTo>
                    <a:pt x="11221" y="6503"/>
                    <a:pt x="11221" y="6503"/>
                    <a:pt x="11221" y="6503"/>
                  </a:cubicBezTo>
                  <a:cubicBezTo>
                    <a:pt x="11501" y="6503"/>
                    <a:pt x="11501" y="6503"/>
                    <a:pt x="11501" y="6503"/>
                  </a:cubicBezTo>
                  <a:cubicBezTo>
                    <a:pt x="11501" y="6503"/>
                    <a:pt x="11501" y="6503"/>
                    <a:pt x="11501" y="6503"/>
                  </a:cubicBezTo>
                  <a:cubicBezTo>
                    <a:pt x="11501" y="6503"/>
                    <a:pt x="11501" y="6503"/>
                    <a:pt x="11501" y="6503"/>
                  </a:cubicBezTo>
                  <a:cubicBezTo>
                    <a:pt x="11501" y="6735"/>
                    <a:pt x="11501" y="6735"/>
                    <a:pt x="11501" y="6735"/>
                  </a:cubicBezTo>
                  <a:cubicBezTo>
                    <a:pt x="11782" y="6735"/>
                    <a:pt x="11782" y="6735"/>
                    <a:pt x="11782" y="6735"/>
                  </a:cubicBezTo>
                  <a:cubicBezTo>
                    <a:pt x="11782" y="6735"/>
                    <a:pt x="11782" y="6735"/>
                    <a:pt x="11782" y="6735"/>
                  </a:cubicBezTo>
                  <a:cubicBezTo>
                    <a:pt x="11782" y="6735"/>
                    <a:pt x="11782" y="6735"/>
                    <a:pt x="11782" y="6735"/>
                  </a:cubicBezTo>
                  <a:cubicBezTo>
                    <a:pt x="11782" y="6735"/>
                    <a:pt x="11782" y="6735"/>
                    <a:pt x="11782" y="6735"/>
                  </a:cubicBezTo>
                  <a:cubicBezTo>
                    <a:pt x="11782" y="6735"/>
                    <a:pt x="11782" y="6735"/>
                    <a:pt x="11782" y="6735"/>
                  </a:cubicBezTo>
                  <a:cubicBezTo>
                    <a:pt x="12062" y="6735"/>
                    <a:pt x="12062" y="6735"/>
                    <a:pt x="12062" y="6735"/>
                  </a:cubicBezTo>
                  <a:cubicBezTo>
                    <a:pt x="12062" y="6968"/>
                    <a:pt x="12062" y="6968"/>
                    <a:pt x="12062" y="6968"/>
                  </a:cubicBezTo>
                  <a:cubicBezTo>
                    <a:pt x="12062" y="6968"/>
                    <a:pt x="12062" y="6968"/>
                    <a:pt x="12062" y="6968"/>
                  </a:cubicBezTo>
                  <a:cubicBezTo>
                    <a:pt x="12062" y="6968"/>
                    <a:pt x="12062" y="6968"/>
                    <a:pt x="12062" y="6968"/>
                  </a:cubicBezTo>
                  <a:cubicBezTo>
                    <a:pt x="12062" y="6968"/>
                    <a:pt x="12062" y="6968"/>
                    <a:pt x="12062" y="6968"/>
                  </a:cubicBezTo>
                  <a:cubicBezTo>
                    <a:pt x="12343" y="6968"/>
                    <a:pt x="12343" y="6968"/>
                    <a:pt x="12343" y="6968"/>
                  </a:cubicBezTo>
                  <a:cubicBezTo>
                    <a:pt x="13465" y="7665"/>
                    <a:pt x="13465" y="7665"/>
                    <a:pt x="13465" y="7665"/>
                  </a:cubicBezTo>
                  <a:cubicBezTo>
                    <a:pt x="13465" y="7665"/>
                    <a:pt x="13465" y="7665"/>
                    <a:pt x="13465" y="7665"/>
                  </a:cubicBezTo>
                  <a:cubicBezTo>
                    <a:pt x="13465" y="7665"/>
                    <a:pt x="13465" y="7665"/>
                    <a:pt x="13465" y="7665"/>
                  </a:cubicBezTo>
                  <a:cubicBezTo>
                    <a:pt x="13465" y="7897"/>
                    <a:pt x="13465" y="7897"/>
                    <a:pt x="13465" y="7897"/>
                  </a:cubicBezTo>
                  <a:cubicBezTo>
                    <a:pt x="13745" y="7897"/>
                    <a:pt x="13745" y="7897"/>
                    <a:pt x="13745" y="7897"/>
                  </a:cubicBezTo>
                  <a:cubicBezTo>
                    <a:pt x="13745" y="7897"/>
                    <a:pt x="13745" y="7897"/>
                    <a:pt x="13745" y="7897"/>
                  </a:cubicBezTo>
                  <a:cubicBezTo>
                    <a:pt x="13745" y="7897"/>
                    <a:pt x="13745" y="7897"/>
                    <a:pt x="13745" y="7897"/>
                  </a:cubicBezTo>
                  <a:cubicBezTo>
                    <a:pt x="13745" y="7897"/>
                    <a:pt x="13745" y="7897"/>
                    <a:pt x="13745" y="7897"/>
                  </a:cubicBezTo>
                  <a:cubicBezTo>
                    <a:pt x="14026" y="7897"/>
                    <a:pt x="14026" y="7897"/>
                    <a:pt x="14026" y="7897"/>
                  </a:cubicBezTo>
                  <a:cubicBezTo>
                    <a:pt x="14026" y="8129"/>
                    <a:pt x="14026" y="8129"/>
                    <a:pt x="14026" y="8129"/>
                  </a:cubicBezTo>
                  <a:cubicBezTo>
                    <a:pt x="14026" y="8129"/>
                    <a:pt x="14026" y="8129"/>
                    <a:pt x="14026" y="8129"/>
                  </a:cubicBezTo>
                  <a:cubicBezTo>
                    <a:pt x="14026" y="8129"/>
                    <a:pt x="14026" y="8129"/>
                    <a:pt x="14026" y="8129"/>
                  </a:cubicBezTo>
                  <a:cubicBezTo>
                    <a:pt x="14026" y="8129"/>
                    <a:pt x="14026" y="8129"/>
                    <a:pt x="14026" y="8129"/>
                  </a:cubicBezTo>
                  <a:cubicBezTo>
                    <a:pt x="14306" y="8129"/>
                    <a:pt x="14306" y="8129"/>
                    <a:pt x="14306" y="8129"/>
                  </a:cubicBezTo>
                  <a:cubicBezTo>
                    <a:pt x="14306" y="8129"/>
                    <a:pt x="14306" y="8129"/>
                    <a:pt x="14306" y="8129"/>
                  </a:cubicBezTo>
                  <a:cubicBezTo>
                    <a:pt x="14306" y="8129"/>
                    <a:pt x="14306" y="8129"/>
                    <a:pt x="14306" y="8129"/>
                  </a:cubicBezTo>
                  <a:cubicBezTo>
                    <a:pt x="14306" y="8361"/>
                    <a:pt x="14306" y="8361"/>
                    <a:pt x="14306" y="8361"/>
                  </a:cubicBezTo>
                  <a:cubicBezTo>
                    <a:pt x="14587" y="8361"/>
                    <a:pt x="14587" y="8361"/>
                    <a:pt x="14587" y="8361"/>
                  </a:cubicBezTo>
                  <a:cubicBezTo>
                    <a:pt x="14587" y="8361"/>
                    <a:pt x="14587" y="8361"/>
                    <a:pt x="14587" y="8361"/>
                  </a:cubicBezTo>
                  <a:cubicBezTo>
                    <a:pt x="14587" y="8361"/>
                    <a:pt x="14587" y="8361"/>
                    <a:pt x="14587" y="8361"/>
                  </a:cubicBezTo>
                  <a:cubicBezTo>
                    <a:pt x="14587" y="8361"/>
                    <a:pt x="14587" y="8361"/>
                    <a:pt x="14587" y="8361"/>
                  </a:cubicBezTo>
                  <a:cubicBezTo>
                    <a:pt x="14587" y="8361"/>
                    <a:pt x="14587" y="8361"/>
                    <a:pt x="14587" y="8361"/>
                  </a:cubicBezTo>
                  <a:cubicBezTo>
                    <a:pt x="14868" y="8594"/>
                    <a:pt x="14868" y="8594"/>
                    <a:pt x="14868" y="8594"/>
                  </a:cubicBezTo>
                  <a:cubicBezTo>
                    <a:pt x="14868" y="8594"/>
                    <a:pt x="14868" y="8594"/>
                    <a:pt x="14868" y="8594"/>
                  </a:cubicBezTo>
                  <a:cubicBezTo>
                    <a:pt x="14868" y="8594"/>
                    <a:pt x="14868" y="8594"/>
                    <a:pt x="14868" y="8594"/>
                  </a:cubicBezTo>
                  <a:cubicBezTo>
                    <a:pt x="17392" y="9987"/>
                    <a:pt x="17392" y="9987"/>
                    <a:pt x="17392" y="9987"/>
                  </a:cubicBezTo>
                  <a:cubicBezTo>
                    <a:pt x="14868" y="12774"/>
                    <a:pt x="13745" y="15561"/>
                    <a:pt x="13465" y="18348"/>
                  </a:cubicBezTo>
                  <a:cubicBezTo>
                    <a:pt x="10099" y="19510"/>
                    <a:pt x="6452" y="20439"/>
                    <a:pt x="3086" y="21600"/>
                  </a:cubicBezTo>
                  <a:cubicBezTo>
                    <a:pt x="2525" y="21368"/>
                    <a:pt x="2244" y="21135"/>
                    <a:pt x="1964" y="21135"/>
                  </a:cubicBezTo>
                  <a:cubicBezTo>
                    <a:pt x="6452" y="15794"/>
                    <a:pt x="6452" y="15794"/>
                    <a:pt x="6452" y="15794"/>
                  </a:cubicBezTo>
                  <a:cubicBezTo>
                    <a:pt x="7574" y="16026"/>
                    <a:pt x="8977" y="15794"/>
                    <a:pt x="9818" y="14865"/>
                  </a:cubicBezTo>
                  <a:cubicBezTo>
                    <a:pt x="10660" y="13935"/>
                    <a:pt x="10379" y="12542"/>
                    <a:pt x="8977" y="11845"/>
                  </a:cubicBezTo>
                  <a:cubicBezTo>
                    <a:pt x="7855" y="10916"/>
                    <a:pt x="6171" y="11381"/>
                    <a:pt x="5330" y="12310"/>
                  </a:cubicBezTo>
                  <a:cubicBezTo>
                    <a:pt x="4488" y="13239"/>
                    <a:pt x="4488" y="14400"/>
                    <a:pt x="5330" y="15097"/>
                  </a:cubicBezTo>
                  <a:cubicBezTo>
                    <a:pt x="842" y="20439"/>
                    <a:pt x="842" y="20439"/>
                    <a:pt x="842" y="20439"/>
                  </a:cubicBezTo>
                  <a:close/>
                  <a:moveTo>
                    <a:pt x="7574" y="21600"/>
                  </a:moveTo>
                  <a:cubicBezTo>
                    <a:pt x="20478" y="21600"/>
                    <a:pt x="20478" y="21600"/>
                    <a:pt x="20478" y="21600"/>
                  </a:cubicBezTo>
                  <a:cubicBezTo>
                    <a:pt x="20478" y="19277"/>
                    <a:pt x="20478" y="19277"/>
                    <a:pt x="20478" y="19277"/>
                  </a:cubicBezTo>
                  <a:cubicBezTo>
                    <a:pt x="15148" y="19277"/>
                    <a:pt x="15148" y="19277"/>
                    <a:pt x="15148" y="19277"/>
                  </a:cubicBezTo>
                  <a:cubicBezTo>
                    <a:pt x="7574" y="21600"/>
                    <a:pt x="7574" y="21600"/>
                    <a:pt x="7574" y="21600"/>
                  </a:cubicBezTo>
                  <a:close/>
                  <a:moveTo>
                    <a:pt x="19356" y="9755"/>
                  </a:moveTo>
                  <a:cubicBezTo>
                    <a:pt x="21600" y="7200"/>
                    <a:pt x="21600" y="7200"/>
                    <a:pt x="21600" y="7200"/>
                  </a:cubicBezTo>
                  <a:cubicBezTo>
                    <a:pt x="9538" y="0"/>
                    <a:pt x="9538" y="0"/>
                    <a:pt x="9538" y="0"/>
                  </a:cubicBezTo>
                  <a:cubicBezTo>
                    <a:pt x="7294" y="2787"/>
                    <a:pt x="7294" y="2787"/>
                    <a:pt x="7294" y="2787"/>
                  </a:cubicBezTo>
                  <a:lnTo>
                    <a:pt x="19356" y="9755"/>
                  </a:ln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619" name="Group 8"/>
          <p:cNvGrpSpPr/>
          <p:nvPr/>
        </p:nvGrpSpPr>
        <p:grpSpPr>
          <a:xfrm>
            <a:off x="1314910" y="1373537"/>
            <a:ext cx="2142389" cy="819377"/>
            <a:chOff x="0" y="0"/>
            <a:chExt cx="2142387" cy="819375"/>
          </a:xfrm>
        </p:grpSpPr>
        <p:grpSp>
          <p:nvGrpSpPr>
            <p:cNvPr id="617" name="Group 23"/>
            <p:cNvGrpSpPr/>
            <p:nvPr/>
          </p:nvGrpSpPr>
          <p:grpSpPr>
            <a:xfrm>
              <a:off x="-1" y="0"/>
              <a:ext cx="2142389" cy="819376"/>
              <a:chOff x="0" y="0"/>
              <a:chExt cx="2142387" cy="819375"/>
            </a:xfrm>
          </p:grpSpPr>
          <p:grpSp>
            <p:nvGrpSpPr>
              <p:cNvPr id="615" name="Group 24"/>
              <p:cNvGrpSpPr/>
              <p:nvPr/>
            </p:nvGrpSpPr>
            <p:grpSpPr>
              <a:xfrm>
                <a:off x="458666" y="446040"/>
                <a:ext cx="1683722" cy="373336"/>
                <a:chOff x="0" y="0"/>
                <a:chExt cx="1683721" cy="373335"/>
              </a:xfrm>
            </p:grpSpPr>
            <p:sp>
              <p:nvSpPr>
                <p:cNvPr id="613" name="Straight Connector 26"/>
                <p:cNvSpPr/>
                <p:nvPr/>
              </p:nvSpPr>
              <p:spPr>
                <a:xfrm flipH="1" flipV="1">
                  <a:off x="411479" y="373334"/>
                  <a:ext cx="1272243" cy="1"/>
                </a:xfrm>
                <a:prstGeom prst="line">
                  <a:avLst/>
                </a:prstGeom>
                <a:noFill/>
                <a:ln w="25400" cap="flat">
                  <a:solidFill>
                    <a:schemeClr val="accent1">
                      <a:lumOff val="44000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14" name="Straight Connector 27"/>
                <p:cNvSpPr/>
                <p:nvPr/>
              </p:nvSpPr>
              <p:spPr>
                <a:xfrm flipH="1" flipV="1">
                  <a:off x="-1" y="0"/>
                  <a:ext cx="422032" cy="373336"/>
                </a:xfrm>
                <a:prstGeom prst="line">
                  <a:avLst/>
                </a:prstGeom>
                <a:noFill/>
                <a:ln w="25400" cap="flat">
                  <a:solidFill>
                    <a:schemeClr val="accent1">
                      <a:lumOff val="44000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616" name="Oval 25"/>
              <p:cNvSpPr/>
              <p:nvPr/>
            </p:nvSpPr>
            <p:spPr>
              <a:xfrm flipH="1">
                <a:off x="0" y="0"/>
                <a:ext cx="566779" cy="566779"/>
              </a:xfrm>
              <a:prstGeom prst="ellipse">
                <a:avLst/>
              </a:prstGeom>
              <a:blipFill rotWithShape="1">
                <a:blip r:embed="rId10"/>
                <a:srcRect l="0" t="0" r="0" b="0"/>
                <a:stretch>
                  <a:fillRect/>
                </a:stretch>
              </a:blipFill>
              <a:ln w="76200" cap="flat">
                <a:solidFill>
                  <a:schemeClr val="accent1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618" name="Freeform 38"/>
            <p:cNvSpPr/>
            <p:nvPr/>
          </p:nvSpPr>
          <p:spPr>
            <a:xfrm>
              <a:off x="179624" y="119513"/>
              <a:ext cx="207528" cy="327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39" y="0"/>
                  </a:moveTo>
                  <a:cubicBezTo>
                    <a:pt x="13863" y="0"/>
                    <a:pt x="16442" y="815"/>
                    <a:pt x="18376" y="2038"/>
                  </a:cubicBezTo>
                  <a:cubicBezTo>
                    <a:pt x="20310" y="3260"/>
                    <a:pt x="21600" y="5094"/>
                    <a:pt x="21600" y="6928"/>
                  </a:cubicBezTo>
                  <a:cubicBezTo>
                    <a:pt x="21600" y="8151"/>
                    <a:pt x="20955" y="9374"/>
                    <a:pt x="19988" y="10392"/>
                  </a:cubicBezTo>
                  <a:cubicBezTo>
                    <a:pt x="19021" y="11411"/>
                    <a:pt x="18054" y="12023"/>
                    <a:pt x="16442" y="12634"/>
                  </a:cubicBezTo>
                  <a:cubicBezTo>
                    <a:pt x="16442" y="13449"/>
                    <a:pt x="16442" y="13449"/>
                    <a:pt x="16442" y="13449"/>
                  </a:cubicBezTo>
                  <a:cubicBezTo>
                    <a:pt x="17087" y="13449"/>
                    <a:pt x="17087" y="13449"/>
                    <a:pt x="17087" y="13449"/>
                  </a:cubicBezTo>
                  <a:cubicBezTo>
                    <a:pt x="17731" y="13245"/>
                    <a:pt x="17731" y="13245"/>
                    <a:pt x="17731" y="13245"/>
                  </a:cubicBezTo>
                  <a:cubicBezTo>
                    <a:pt x="18054" y="13857"/>
                    <a:pt x="18054" y="13857"/>
                    <a:pt x="18054" y="13857"/>
                  </a:cubicBezTo>
                  <a:cubicBezTo>
                    <a:pt x="18376" y="14264"/>
                    <a:pt x="18376" y="14672"/>
                    <a:pt x="18376" y="14875"/>
                  </a:cubicBezTo>
                  <a:cubicBezTo>
                    <a:pt x="18376" y="15283"/>
                    <a:pt x="18376" y="15691"/>
                    <a:pt x="18054" y="16098"/>
                  </a:cubicBezTo>
                  <a:cubicBezTo>
                    <a:pt x="18054" y="16302"/>
                    <a:pt x="18054" y="16302"/>
                    <a:pt x="18054" y="16302"/>
                  </a:cubicBezTo>
                  <a:cubicBezTo>
                    <a:pt x="18054" y="16302"/>
                    <a:pt x="18054" y="16302"/>
                    <a:pt x="18054" y="16302"/>
                  </a:cubicBezTo>
                  <a:cubicBezTo>
                    <a:pt x="18376" y="16709"/>
                    <a:pt x="18376" y="17117"/>
                    <a:pt x="18376" y="17525"/>
                  </a:cubicBezTo>
                  <a:cubicBezTo>
                    <a:pt x="18376" y="17932"/>
                    <a:pt x="18376" y="18340"/>
                    <a:pt x="18054" y="18747"/>
                  </a:cubicBezTo>
                  <a:cubicBezTo>
                    <a:pt x="17731" y="18951"/>
                    <a:pt x="17731" y="18951"/>
                    <a:pt x="17731" y="18951"/>
                  </a:cubicBezTo>
                  <a:cubicBezTo>
                    <a:pt x="17087" y="19155"/>
                    <a:pt x="17087" y="19155"/>
                    <a:pt x="17087" y="19155"/>
                  </a:cubicBezTo>
                  <a:cubicBezTo>
                    <a:pt x="4836" y="19766"/>
                    <a:pt x="4836" y="19766"/>
                    <a:pt x="4836" y="19766"/>
                  </a:cubicBezTo>
                  <a:cubicBezTo>
                    <a:pt x="4191" y="19766"/>
                    <a:pt x="4191" y="19766"/>
                    <a:pt x="4191" y="19766"/>
                  </a:cubicBezTo>
                  <a:cubicBezTo>
                    <a:pt x="3869" y="19358"/>
                    <a:pt x="3869" y="19358"/>
                    <a:pt x="3869" y="19358"/>
                  </a:cubicBezTo>
                  <a:cubicBezTo>
                    <a:pt x="3546" y="18951"/>
                    <a:pt x="3546" y="18543"/>
                    <a:pt x="3224" y="18340"/>
                  </a:cubicBezTo>
                  <a:cubicBezTo>
                    <a:pt x="3224" y="17932"/>
                    <a:pt x="3546" y="17525"/>
                    <a:pt x="3869" y="16913"/>
                  </a:cubicBezTo>
                  <a:cubicBezTo>
                    <a:pt x="3869" y="16913"/>
                    <a:pt x="3869" y="16913"/>
                    <a:pt x="3869" y="16913"/>
                  </a:cubicBezTo>
                  <a:cubicBezTo>
                    <a:pt x="3869" y="16709"/>
                    <a:pt x="3869" y="16709"/>
                    <a:pt x="3869" y="16709"/>
                  </a:cubicBezTo>
                  <a:cubicBezTo>
                    <a:pt x="3546" y="16506"/>
                    <a:pt x="3546" y="16098"/>
                    <a:pt x="3224" y="15691"/>
                  </a:cubicBezTo>
                  <a:cubicBezTo>
                    <a:pt x="3224" y="15283"/>
                    <a:pt x="3546" y="14875"/>
                    <a:pt x="3869" y="14468"/>
                  </a:cubicBezTo>
                  <a:cubicBezTo>
                    <a:pt x="4191" y="14060"/>
                    <a:pt x="4191" y="14060"/>
                    <a:pt x="4191" y="14060"/>
                  </a:cubicBezTo>
                  <a:cubicBezTo>
                    <a:pt x="4836" y="14060"/>
                    <a:pt x="4836" y="14060"/>
                    <a:pt x="4836" y="14060"/>
                  </a:cubicBezTo>
                  <a:cubicBezTo>
                    <a:pt x="5158" y="14060"/>
                    <a:pt x="5158" y="14060"/>
                    <a:pt x="5158" y="14060"/>
                  </a:cubicBezTo>
                  <a:cubicBezTo>
                    <a:pt x="5158" y="12838"/>
                    <a:pt x="5158" y="12838"/>
                    <a:pt x="5158" y="12838"/>
                  </a:cubicBezTo>
                  <a:cubicBezTo>
                    <a:pt x="3546" y="12226"/>
                    <a:pt x="2257" y="11411"/>
                    <a:pt x="1612" y="10392"/>
                  </a:cubicBezTo>
                  <a:cubicBezTo>
                    <a:pt x="645" y="9374"/>
                    <a:pt x="0" y="8151"/>
                    <a:pt x="0" y="6928"/>
                  </a:cubicBezTo>
                  <a:cubicBezTo>
                    <a:pt x="0" y="5094"/>
                    <a:pt x="1290" y="3260"/>
                    <a:pt x="3224" y="2038"/>
                  </a:cubicBezTo>
                  <a:cubicBezTo>
                    <a:pt x="5158" y="815"/>
                    <a:pt x="7737" y="0"/>
                    <a:pt x="10639" y="0"/>
                  </a:cubicBezTo>
                  <a:close/>
                  <a:moveTo>
                    <a:pt x="8382" y="8151"/>
                  </a:moveTo>
                  <a:cubicBezTo>
                    <a:pt x="8704" y="8355"/>
                    <a:pt x="8704" y="8355"/>
                    <a:pt x="9027" y="8355"/>
                  </a:cubicBezTo>
                  <a:cubicBezTo>
                    <a:pt x="9027" y="8355"/>
                    <a:pt x="9349" y="8355"/>
                    <a:pt x="9672" y="8151"/>
                  </a:cubicBezTo>
                  <a:cubicBezTo>
                    <a:pt x="9672" y="7947"/>
                    <a:pt x="9672" y="7947"/>
                    <a:pt x="9672" y="7947"/>
                  </a:cubicBezTo>
                  <a:cubicBezTo>
                    <a:pt x="9994" y="8151"/>
                    <a:pt x="9994" y="8151"/>
                    <a:pt x="9994" y="8151"/>
                  </a:cubicBezTo>
                  <a:cubicBezTo>
                    <a:pt x="10316" y="8355"/>
                    <a:pt x="10316" y="8355"/>
                    <a:pt x="10639" y="8355"/>
                  </a:cubicBezTo>
                  <a:cubicBezTo>
                    <a:pt x="10961" y="8355"/>
                    <a:pt x="11284" y="8355"/>
                    <a:pt x="11284" y="8151"/>
                  </a:cubicBezTo>
                  <a:cubicBezTo>
                    <a:pt x="11606" y="7947"/>
                    <a:pt x="11606" y="7947"/>
                    <a:pt x="11606" y="7947"/>
                  </a:cubicBezTo>
                  <a:cubicBezTo>
                    <a:pt x="11606" y="8151"/>
                    <a:pt x="11606" y="8151"/>
                    <a:pt x="11606" y="8151"/>
                  </a:cubicBezTo>
                  <a:cubicBezTo>
                    <a:pt x="11928" y="8355"/>
                    <a:pt x="12251" y="8355"/>
                    <a:pt x="12573" y="8355"/>
                  </a:cubicBezTo>
                  <a:cubicBezTo>
                    <a:pt x="12896" y="8355"/>
                    <a:pt x="13218" y="8355"/>
                    <a:pt x="13540" y="8151"/>
                  </a:cubicBezTo>
                  <a:cubicBezTo>
                    <a:pt x="13863" y="7743"/>
                    <a:pt x="13863" y="7743"/>
                    <a:pt x="13863" y="7743"/>
                  </a:cubicBezTo>
                  <a:cubicBezTo>
                    <a:pt x="14830" y="8151"/>
                    <a:pt x="14830" y="8151"/>
                    <a:pt x="14830" y="8151"/>
                  </a:cubicBezTo>
                  <a:cubicBezTo>
                    <a:pt x="12573" y="10596"/>
                    <a:pt x="12573" y="10596"/>
                    <a:pt x="12573" y="10596"/>
                  </a:cubicBezTo>
                  <a:cubicBezTo>
                    <a:pt x="12573" y="13653"/>
                    <a:pt x="12573" y="13653"/>
                    <a:pt x="12573" y="13653"/>
                  </a:cubicBezTo>
                  <a:cubicBezTo>
                    <a:pt x="14185" y="13449"/>
                    <a:pt x="14185" y="13449"/>
                    <a:pt x="14185" y="13449"/>
                  </a:cubicBezTo>
                  <a:cubicBezTo>
                    <a:pt x="14185" y="12226"/>
                    <a:pt x="14185" y="12226"/>
                    <a:pt x="14185" y="12226"/>
                  </a:cubicBezTo>
                  <a:cubicBezTo>
                    <a:pt x="14185" y="11819"/>
                    <a:pt x="14185" y="11819"/>
                    <a:pt x="14185" y="11819"/>
                  </a:cubicBezTo>
                  <a:cubicBezTo>
                    <a:pt x="14830" y="11615"/>
                    <a:pt x="14830" y="11615"/>
                    <a:pt x="14830" y="11615"/>
                  </a:cubicBezTo>
                  <a:cubicBezTo>
                    <a:pt x="16119" y="11208"/>
                    <a:pt x="17409" y="10596"/>
                    <a:pt x="18054" y="9577"/>
                  </a:cubicBezTo>
                  <a:cubicBezTo>
                    <a:pt x="19021" y="8966"/>
                    <a:pt x="19343" y="7947"/>
                    <a:pt x="19343" y="6928"/>
                  </a:cubicBezTo>
                  <a:cubicBezTo>
                    <a:pt x="19343" y="5502"/>
                    <a:pt x="18376" y="4075"/>
                    <a:pt x="16764" y="3057"/>
                  </a:cubicBezTo>
                  <a:cubicBezTo>
                    <a:pt x="15152" y="2038"/>
                    <a:pt x="13218" y="1426"/>
                    <a:pt x="10639" y="1426"/>
                  </a:cubicBezTo>
                  <a:cubicBezTo>
                    <a:pt x="8382" y="1426"/>
                    <a:pt x="6125" y="2038"/>
                    <a:pt x="4836" y="3057"/>
                  </a:cubicBezTo>
                  <a:cubicBezTo>
                    <a:pt x="3224" y="4075"/>
                    <a:pt x="2257" y="5502"/>
                    <a:pt x="2257" y="6928"/>
                  </a:cubicBezTo>
                  <a:cubicBezTo>
                    <a:pt x="2257" y="7947"/>
                    <a:pt x="2579" y="8966"/>
                    <a:pt x="3546" y="9781"/>
                  </a:cubicBezTo>
                  <a:cubicBezTo>
                    <a:pt x="4191" y="10596"/>
                    <a:pt x="5481" y="11208"/>
                    <a:pt x="6770" y="11819"/>
                  </a:cubicBezTo>
                  <a:cubicBezTo>
                    <a:pt x="7415" y="12023"/>
                    <a:pt x="7415" y="12023"/>
                    <a:pt x="7415" y="12023"/>
                  </a:cubicBezTo>
                  <a:cubicBezTo>
                    <a:pt x="7415" y="12430"/>
                    <a:pt x="7415" y="12430"/>
                    <a:pt x="7415" y="12430"/>
                  </a:cubicBezTo>
                  <a:cubicBezTo>
                    <a:pt x="7415" y="13653"/>
                    <a:pt x="7415" y="13653"/>
                    <a:pt x="7415" y="13653"/>
                  </a:cubicBezTo>
                  <a:cubicBezTo>
                    <a:pt x="9349" y="13653"/>
                    <a:pt x="9349" y="13653"/>
                    <a:pt x="9349" y="13653"/>
                  </a:cubicBezTo>
                  <a:cubicBezTo>
                    <a:pt x="9349" y="10596"/>
                    <a:pt x="9349" y="10596"/>
                    <a:pt x="9349" y="10596"/>
                  </a:cubicBezTo>
                  <a:cubicBezTo>
                    <a:pt x="7093" y="8151"/>
                    <a:pt x="7093" y="8151"/>
                    <a:pt x="7093" y="8151"/>
                  </a:cubicBezTo>
                  <a:cubicBezTo>
                    <a:pt x="8060" y="7743"/>
                    <a:pt x="8060" y="7743"/>
                    <a:pt x="8060" y="7743"/>
                  </a:cubicBezTo>
                  <a:cubicBezTo>
                    <a:pt x="8382" y="8151"/>
                    <a:pt x="8382" y="8151"/>
                    <a:pt x="8382" y="8151"/>
                  </a:cubicBezTo>
                  <a:close/>
                  <a:moveTo>
                    <a:pt x="12896" y="8762"/>
                  </a:moveTo>
                  <a:cubicBezTo>
                    <a:pt x="12896" y="8762"/>
                    <a:pt x="12896" y="8762"/>
                    <a:pt x="12573" y="8762"/>
                  </a:cubicBezTo>
                  <a:cubicBezTo>
                    <a:pt x="12251" y="8762"/>
                    <a:pt x="11928" y="8762"/>
                    <a:pt x="11606" y="8558"/>
                  </a:cubicBezTo>
                  <a:cubicBezTo>
                    <a:pt x="11284" y="8558"/>
                    <a:pt x="10961" y="8762"/>
                    <a:pt x="10639" y="8762"/>
                  </a:cubicBezTo>
                  <a:cubicBezTo>
                    <a:pt x="10316" y="8762"/>
                    <a:pt x="9994" y="8558"/>
                    <a:pt x="9672" y="8558"/>
                  </a:cubicBezTo>
                  <a:cubicBezTo>
                    <a:pt x="9349" y="8558"/>
                    <a:pt x="9027" y="8762"/>
                    <a:pt x="9027" y="8762"/>
                  </a:cubicBezTo>
                  <a:cubicBezTo>
                    <a:pt x="8704" y="8762"/>
                    <a:pt x="8704" y="8762"/>
                    <a:pt x="8704" y="8558"/>
                  </a:cubicBezTo>
                  <a:cubicBezTo>
                    <a:pt x="10316" y="10189"/>
                    <a:pt x="10316" y="10189"/>
                    <a:pt x="10316" y="10189"/>
                  </a:cubicBezTo>
                  <a:cubicBezTo>
                    <a:pt x="10316" y="10392"/>
                    <a:pt x="10316" y="10392"/>
                    <a:pt x="10316" y="10392"/>
                  </a:cubicBezTo>
                  <a:cubicBezTo>
                    <a:pt x="10316" y="10392"/>
                    <a:pt x="10316" y="10392"/>
                    <a:pt x="10316" y="10392"/>
                  </a:cubicBezTo>
                  <a:cubicBezTo>
                    <a:pt x="10316" y="13653"/>
                    <a:pt x="10316" y="13653"/>
                    <a:pt x="10316" y="13653"/>
                  </a:cubicBezTo>
                  <a:cubicBezTo>
                    <a:pt x="11284" y="13653"/>
                    <a:pt x="11284" y="13653"/>
                    <a:pt x="11284" y="13653"/>
                  </a:cubicBezTo>
                  <a:cubicBezTo>
                    <a:pt x="11284" y="10392"/>
                    <a:pt x="11284" y="10392"/>
                    <a:pt x="11284" y="10392"/>
                  </a:cubicBezTo>
                  <a:cubicBezTo>
                    <a:pt x="11284" y="10392"/>
                    <a:pt x="11284" y="10392"/>
                    <a:pt x="11284" y="10392"/>
                  </a:cubicBezTo>
                  <a:cubicBezTo>
                    <a:pt x="11284" y="10189"/>
                    <a:pt x="11284" y="10189"/>
                    <a:pt x="11284" y="10189"/>
                  </a:cubicBezTo>
                  <a:cubicBezTo>
                    <a:pt x="12896" y="8762"/>
                    <a:pt x="12896" y="8762"/>
                    <a:pt x="12896" y="8762"/>
                  </a:cubicBezTo>
                  <a:close/>
                  <a:moveTo>
                    <a:pt x="13863" y="19562"/>
                  </a:moveTo>
                  <a:cubicBezTo>
                    <a:pt x="7737" y="19970"/>
                    <a:pt x="7737" y="19970"/>
                    <a:pt x="7737" y="19970"/>
                  </a:cubicBezTo>
                  <a:cubicBezTo>
                    <a:pt x="8060" y="20989"/>
                    <a:pt x="9349" y="21600"/>
                    <a:pt x="10961" y="21600"/>
                  </a:cubicBezTo>
                  <a:cubicBezTo>
                    <a:pt x="12573" y="21600"/>
                    <a:pt x="13863" y="20785"/>
                    <a:pt x="13863" y="19766"/>
                  </a:cubicBezTo>
                  <a:cubicBezTo>
                    <a:pt x="13863" y="19766"/>
                    <a:pt x="13863" y="19766"/>
                    <a:pt x="13863" y="19562"/>
                  </a:cubicBezTo>
                  <a:close/>
                  <a:moveTo>
                    <a:pt x="16119" y="17321"/>
                  </a:moveTo>
                  <a:cubicBezTo>
                    <a:pt x="5481" y="17932"/>
                    <a:pt x="5481" y="17932"/>
                    <a:pt x="5481" y="17932"/>
                  </a:cubicBezTo>
                  <a:cubicBezTo>
                    <a:pt x="5481" y="18136"/>
                    <a:pt x="5481" y="18136"/>
                    <a:pt x="5481" y="18136"/>
                  </a:cubicBezTo>
                  <a:cubicBezTo>
                    <a:pt x="5481" y="18136"/>
                    <a:pt x="5481" y="18340"/>
                    <a:pt x="5481" y="18340"/>
                  </a:cubicBezTo>
                  <a:cubicBezTo>
                    <a:pt x="16119" y="17728"/>
                    <a:pt x="16119" y="17728"/>
                    <a:pt x="16119" y="17728"/>
                  </a:cubicBezTo>
                  <a:cubicBezTo>
                    <a:pt x="16119" y="17728"/>
                    <a:pt x="16119" y="17525"/>
                    <a:pt x="16119" y="17525"/>
                  </a:cubicBezTo>
                  <a:cubicBezTo>
                    <a:pt x="16119" y="17525"/>
                    <a:pt x="16119" y="17525"/>
                    <a:pt x="16119" y="17321"/>
                  </a:cubicBezTo>
                  <a:close/>
                  <a:moveTo>
                    <a:pt x="16119" y="14875"/>
                  </a:moveTo>
                  <a:cubicBezTo>
                    <a:pt x="5481" y="15487"/>
                    <a:pt x="5481" y="15487"/>
                    <a:pt x="5481" y="15487"/>
                  </a:cubicBezTo>
                  <a:cubicBezTo>
                    <a:pt x="5481" y="15487"/>
                    <a:pt x="5481" y="15487"/>
                    <a:pt x="5481" y="15691"/>
                  </a:cubicBezTo>
                  <a:cubicBezTo>
                    <a:pt x="5481" y="15691"/>
                    <a:pt x="5481" y="15691"/>
                    <a:pt x="5481" y="15691"/>
                  </a:cubicBezTo>
                  <a:cubicBezTo>
                    <a:pt x="16119" y="15079"/>
                    <a:pt x="16119" y="15079"/>
                    <a:pt x="16119" y="15079"/>
                  </a:cubicBezTo>
                  <a:cubicBezTo>
                    <a:pt x="16119" y="15079"/>
                    <a:pt x="16119" y="15079"/>
                    <a:pt x="16119" y="14875"/>
                  </a:cubicBezTo>
                  <a:cubicBezTo>
                    <a:pt x="16119" y="14875"/>
                    <a:pt x="16119" y="14875"/>
                    <a:pt x="16119" y="14875"/>
                  </a:cubicBezTo>
                  <a:close/>
                </a:path>
              </a:pathLst>
            </a:cu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622" name="Group 41"/>
          <p:cNvGrpSpPr/>
          <p:nvPr/>
        </p:nvGrpSpPr>
        <p:grpSpPr>
          <a:xfrm>
            <a:off x="1314911" y="1910270"/>
            <a:ext cx="2477629" cy="1076641"/>
            <a:chOff x="0" y="0"/>
            <a:chExt cx="2477628" cy="1076639"/>
          </a:xfrm>
        </p:grpSpPr>
        <p:sp>
          <p:nvSpPr>
            <p:cNvPr id="620" name="TextBox 39"/>
            <p:cNvSpPr txBox="1"/>
            <p:nvPr/>
          </p:nvSpPr>
          <p:spPr>
            <a:xfrm>
              <a:off x="1001888" y="0"/>
              <a:ext cx="1475741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rPr b="0"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</a:p>
          </p:txBody>
        </p:sp>
        <p:sp>
          <p:nvSpPr>
            <p:cNvPr id="621" name="Rectangle 40"/>
            <p:cNvSpPr txBox="1"/>
            <p:nvPr/>
          </p:nvSpPr>
          <p:spPr>
            <a:xfrm>
              <a:off x="0" y="324799"/>
              <a:ext cx="1741355" cy="751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输入您的标题输入您的标题 输入您的内容 输入您的标题输入您的标题 输入您的内容 输入您的内容</a:t>
              </a:r>
              <a:r>
                <a:t> placerat</a:t>
              </a:r>
            </a:p>
          </p:txBody>
        </p:sp>
      </p:grpSp>
      <p:grpSp>
        <p:nvGrpSpPr>
          <p:cNvPr id="625" name="Group 42"/>
          <p:cNvGrpSpPr/>
          <p:nvPr/>
        </p:nvGrpSpPr>
        <p:grpSpPr>
          <a:xfrm>
            <a:off x="1314910" y="3948741"/>
            <a:ext cx="2335287" cy="1068655"/>
            <a:chOff x="0" y="0"/>
            <a:chExt cx="2335285" cy="1068654"/>
          </a:xfrm>
        </p:grpSpPr>
        <p:sp>
          <p:nvSpPr>
            <p:cNvPr id="623" name="TextBox 43"/>
            <p:cNvSpPr txBox="1"/>
            <p:nvPr/>
          </p:nvSpPr>
          <p:spPr>
            <a:xfrm>
              <a:off x="859545" y="0"/>
              <a:ext cx="1475741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rPr b="0"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</a:p>
          </p:txBody>
        </p:sp>
        <p:sp>
          <p:nvSpPr>
            <p:cNvPr id="624" name="Rectangle 44"/>
            <p:cNvSpPr txBox="1"/>
            <p:nvPr/>
          </p:nvSpPr>
          <p:spPr>
            <a:xfrm>
              <a:off x="0" y="316814"/>
              <a:ext cx="1741357" cy="751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输入您的标题输入您的标题 输入您的内容 输入您的标题输入您的标题 输入您的内容 输入您的内容</a:t>
              </a:r>
              <a:r>
                <a:t> placerat</a:t>
              </a:r>
            </a:p>
          </p:txBody>
        </p:sp>
      </p:grpSp>
      <p:grpSp>
        <p:nvGrpSpPr>
          <p:cNvPr id="628" name="Group 45"/>
          <p:cNvGrpSpPr/>
          <p:nvPr/>
        </p:nvGrpSpPr>
        <p:grpSpPr>
          <a:xfrm>
            <a:off x="5362489" y="3927087"/>
            <a:ext cx="2429496" cy="1085950"/>
            <a:chOff x="0" y="0"/>
            <a:chExt cx="2429494" cy="1085948"/>
          </a:xfrm>
        </p:grpSpPr>
        <p:sp>
          <p:nvSpPr>
            <p:cNvPr id="626" name="TextBox 46"/>
            <p:cNvSpPr txBox="1"/>
            <p:nvPr/>
          </p:nvSpPr>
          <p:spPr>
            <a:xfrm>
              <a:off x="0" y="0"/>
              <a:ext cx="1475740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>
                <a:defRPr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rPr b="0"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</a:p>
          </p:txBody>
        </p:sp>
        <p:sp>
          <p:nvSpPr>
            <p:cNvPr id="627" name="Rectangle 47"/>
            <p:cNvSpPr txBox="1"/>
            <p:nvPr/>
          </p:nvSpPr>
          <p:spPr>
            <a:xfrm>
              <a:off x="688138" y="334108"/>
              <a:ext cx="1741357" cy="751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输入您的标题输入您的标题 输入您的内容 输入您的标题输入您的标题 输入您的内容 输入您的内容</a:t>
              </a:r>
              <a:r>
                <a:t> placerat</a:t>
              </a:r>
            </a:p>
          </p:txBody>
        </p:sp>
      </p:grpSp>
      <p:grpSp>
        <p:nvGrpSpPr>
          <p:cNvPr id="631" name="Group 48"/>
          <p:cNvGrpSpPr/>
          <p:nvPr/>
        </p:nvGrpSpPr>
        <p:grpSpPr>
          <a:xfrm>
            <a:off x="5350570" y="1893965"/>
            <a:ext cx="2441414" cy="1092946"/>
            <a:chOff x="0" y="0"/>
            <a:chExt cx="2441413" cy="1092944"/>
          </a:xfrm>
        </p:grpSpPr>
        <p:sp>
          <p:nvSpPr>
            <p:cNvPr id="629" name="TextBox 49"/>
            <p:cNvSpPr txBox="1"/>
            <p:nvPr/>
          </p:nvSpPr>
          <p:spPr>
            <a:xfrm>
              <a:off x="0" y="0"/>
              <a:ext cx="1475740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>
                <a:defRPr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rPr b="0">
                  <a:latin typeface="宋体"/>
                  <a:ea typeface="宋体"/>
                  <a:cs typeface="宋体"/>
                  <a:sym typeface="宋体"/>
                </a:rPr>
                <a:t>输入您的标题</a:t>
              </a:r>
            </a:p>
          </p:txBody>
        </p:sp>
        <p:sp>
          <p:nvSpPr>
            <p:cNvPr id="630" name="Rectangle 50"/>
            <p:cNvSpPr txBox="1"/>
            <p:nvPr/>
          </p:nvSpPr>
          <p:spPr>
            <a:xfrm>
              <a:off x="700059" y="341104"/>
              <a:ext cx="1741355" cy="751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 sz="9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宋体"/>
                  <a:ea typeface="宋体"/>
                  <a:cs typeface="宋体"/>
                  <a:sym typeface="宋体"/>
                </a:rPr>
                <a:t>输入您的标题输入您的标题 输入您的内容 输入您的标题输入您的标题 输入您的内容 输入您的内容</a:t>
              </a:r>
              <a:r>
                <a:t> placerat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0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afterEffect" presetSubtype="0" presetID="8" grpId="2" fill="hold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4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Class="entr" nodeType="after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Class="entr" nodeType="afterEffect" presetSubtype="2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0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Class="entr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4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Class="entr" nodeType="after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Class="entr" nodeType="after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2" grpId="7"/>
      <p:bldP build="whole" bldLvl="1" animBg="1" rev="0" advAuto="0" spid="631" grpId="8"/>
      <p:bldP build="whole" bldLvl="1" animBg="1" rev="0" advAuto="0" spid="625" grpId="10"/>
      <p:bldP build="whole" bldLvl="1" animBg="1" rev="0" advAuto="0" spid="619" grpId="5"/>
      <p:bldP build="whole" bldLvl="1" animBg="1" rev="0" advAuto="0" spid="628" grpId="12"/>
      <p:bldP build="whole" bldLvl="1" animBg="1" rev="0" advAuto="0" spid="590" grpId="3"/>
      <p:bldP build="whole" bldLvl="1" animBg="1" rev="0" advAuto="0" spid="589" grpId="1"/>
      <p:bldP build="whole" bldLvl="1" animBg="1" rev="0" advAuto="0" spid="589" grpId="2"/>
      <p:bldP build="whole" bldLvl="1" animBg="1" rev="0" advAuto="0" spid="598" grpId="11"/>
      <p:bldP build="whole" bldLvl="1" animBg="1" rev="0" advAuto="0" spid="605" grpId="9"/>
      <p:bldP build="whole" bldLvl="1" animBg="1" rev="0" advAuto="0" spid="591" grpId="4"/>
      <p:bldP build="whole" bldLvl="1" animBg="1" rev="0" advAuto="0" spid="622" grpId="6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第一PPT，www.1ppt.com">
  <a:themeElements>
    <a:clrScheme name="第一PPT，www.1ppt.co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F8F8F"/>
      </a:accent1>
      <a:accent2>
        <a:srgbClr val="6E6E6E"/>
      </a:accent2>
      <a:accent3>
        <a:srgbClr val="F2F2F2"/>
      </a:accent3>
      <a:accent4>
        <a:srgbClr val="888888"/>
      </a:accent4>
      <a:accent5>
        <a:srgbClr val="686868"/>
      </a:accent5>
      <a:accent6>
        <a:srgbClr val="494949"/>
      </a:accent6>
      <a:hlink>
        <a:srgbClr val="0000FF"/>
      </a:hlink>
      <a:folHlink>
        <a:srgbClr val="FF00FF"/>
      </a:folHlink>
    </a:clrScheme>
    <a:fontScheme name="第一PPT，www.1ppt.com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第一PPT，www.1ppt.c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44000"/>
          </a:schemeClr>
        </a:solidFill>
        <a:ln w="25400" cap="flat">
          <a:solidFill>
            <a:schemeClr val="accent1">
              <a:lumOff val="44000"/>
            </a:schemeClr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1">
                <a:lumOff val="44000"/>
              </a:schemeClr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>
              <a:lumOff val="44000"/>
            </a:schemeClr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1">
                <a:lumOff val="44000"/>
              </a:schemeClr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第一PPT，www.1ppt.com">
  <a:themeElements>
    <a:clrScheme name="第一PPT，www.1ppt.co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F8F8F"/>
      </a:accent1>
      <a:accent2>
        <a:srgbClr val="6E6E6E"/>
      </a:accent2>
      <a:accent3>
        <a:srgbClr val="F2F2F2"/>
      </a:accent3>
      <a:accent4>
        <a:srgbClr val="888888"/>
      </a:accent4>
      <a:accent5>
        <a:srgbClr val="686868"/>
      </a:accent5>
      <a:accent6>
        <a:srgbClr val="494949"/>
      </a:accent6>
      <a:hlink>
        <a:srgbClr val="0000FF"/>
      </a:hlink>
      <a:folHlink>
        <a:srgbClr val="FF00FF"/>
      </a:folHlink>
    </a:clrScheme>
    <a:fontScheme name="第一PPT，www.1ppt.com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第一PPT，www.1ppt.c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44000"/>
          </a:schemeClr>
        </a:solidFill>
        <a:ln w="25400" cap="flat">
          <a:solidFill>
            <a:schemeClr val="accent1">
              <a:lumOff val="44000"/>
            </a:schemeClr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1">
                <a:lumOff val="44000"/>
              </a:schemeClr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>
              <a:lumOff val="44000"/>
            </a:schemeClr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1">
                <a:lumOff val="44000"/>
              </a:schemeClr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